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  <Override PartName="/ppt/authors.xml" ContentType="application/vnd.ms-powerpoint.author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4"/>
  </p:sldMasterIdLst>
  <p:notesMasterIdLst>
    <p:notesMasterId r:id="rId20"/>
  </p:notesMasterIdLst>
  <p:handoutMasterIdLst>
    <p:handoutMasterId r:id="rId21"/>
  </p:handoutMasterIdLst>
  <p:sldIdLst>
    <p:sldId id="362" r:id="rId5"/>
    <p:sldId id="389" r:id="rId6"/>
    <p:sldId id="390" r:id="rId7"/>
    <p:sldId id="383" r:id="rId8"/>
    <p:sldId id="391" r:id="rId9"/>
    <p:sldId id="361" r:id="rId10"/>
    <p:sldId id="392" r:id="rId11"/>
    <p:sldId id="393" r:id="rId12"/>
    <p:sldId id="398" r:id="rId13"/>
    <p:sldId id="399" r:id="rId14"/>
    <p:sldId id="394" r:id="rId15"/>
    <p:sldId id="343" r:id="rId16"/>
    <p:sldId id="395" r:id="rId17"/>
    <p:sldId id="396" r:id="rId18"/>
    <p:sldId id="397" r:id="rId19"/>
  </p:sldIdLst>
  <p:sldSz cx="12192000" cy="6858000"/>
  <p:notesSz cx="6858000" cy="9144000"/>
  <p:custDataLst>
    <p:tags r:id="rId22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3636"/>
    <a:srgbClr val="C2352E"/>
    <a:srgbClr val="1453D4"/>
    <a:srgbClr val="2997D4"/>
    <a:srgbClr val="32B7F3"/>
    <a:srgbClr val="024F92"/>
    <a:srgbClr val="F5F5F5"/>
    <a:srgbClr val="70A7F3"/>
    <a:srgbClr val="1D3EC1"/>
    <a:srgbClr val="2135AE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7B450-CA3A-5ABC-4338-7FBA2259D1F2}" v="67" dt="2025-03-12T13:18:59.118"/>
    <p1510:client id="{6B59F539-335A-42A2-A028-C45E4D41E0B5}" v="1" dt="2025-03-12T13:17:05.76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33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gs" Target="tags/tag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ianwei Han" userId="10cfedb6-1336-4a35-a765-0fa98c70d033" providerId="ADAL" clId="{6B59F539-335A-42A2-A028-C45E4D41E0B5}"/>
    <pc:docChg chg="custSel modSld">
      <pc:chgData name="Tianwei Han" userId="10cfedb6-1336-4a35-a765-0fa98c70d033" providerId="ADAL" clId="{6B59F539-335A-42A2-A028-C45E4D41E0B5}" dt="2025-03-12T13:17:05.767" v="0" actId="700"/>
      <pc:docMkLst>
        <pc:docMk/>
      </pc:docMkLst>
      <pc:sldChg chg="modSp mod chgLayout">
        <pc:chgData name="Tianwei Han" userId="10cfedb6-1336-4a35-a765-0fa98c70d033" providerId="ADAL" clId="{6B59F539-335A-42A2-A028-C45E4D41E0B5}" dt="2025-03-12T13:17:05.767" v="0" actId="700"/>
        <pc:sldMkLst>
          <pc:docMk/>
          <pc:sldMk cId="3537425846" sldId="364"/>
        </pc:sldMkLst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3" creationId="{49A9FAB0-49C7-A335-EA9E-1B0C4CB1FA0D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4" creationId="{3031CC92-CE45-C84A-6A75-9F4C077DF877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6" creationId="{7A3571E4-0C22-96F7-3DC9-763C68F7C81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7" creationId="{3E55864B-7713-696C-C346-8CB451512095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9" creationId="{EF888C7E-5B7C-47DB-921B-038681CF552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0" creationId="{172EFBC6-2998-144B-B200-3C8906FC2BB1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2" creationId="{C592898C-BD3B-6076-FE5B-1D3FC1212C59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3" creationId="{5F56D563-0AFC-BDF1-BE83-7D9CD927AC24}"/>
          </ac:spMkLst>
        </pc:spChg>
        <pc:spChg chg="mod ord">
          <ac:chgData name="Tianwei Han" userId="10cfedb6-1336-4a35-a765-0fa98c70d033" providerId="ADAL" clId="{6B59F539-335A-42A2-A028-C45E4D41E0B5}" dt="2025-03-12T13:17:05.767" v="0" actId="700"/>
          <ac:spMkLst>
            <pc:docMk/>
            <pc:sldMk cId="3537425846" sldId="364"/>
            <ac:spMk id="14" creationId="{3385FC90-7736-5963-EAE4-47582D461FB9}"/>
          </ac:spMkLst>
        </pc:spChg>
        <pc:picChg chg="mod ord">
          <ac:chgData name="Tianwei Han" userId="10cfedb6-1336-4a35-a765-0fa98c70d033" providerId="ADAL" clId="{6B59F539-335A-42A2-A028-C45E4D41E0B5}" dt="2025-03-12T13:17:05.767" v="0" actId="700"/>
          <ac:picMkLst>
            <pc:docMk/>
            <pc:sldMk cId="3537425846" sldId="364"/>
            <ac:picMk id="16" creationId="{65D5C047-63DD-F905-995C-EB79536337FB}"/>
          </ac:picMkLst>
        </pc:picChg>
      </pc:sldChg>
    </pc:docChg>
  </pc:docChgLst>
  <pc:docChgLst>
    <pc:chgData name="Tianwei Han" userId="S::j-tianweihan@microsoft.com::10cfedb6-1336-4a35-a765-0fa98c70d033" providerId="AD" clId="Web-{42F7B450-CA3A-5ABC-4338-7FBA2259D1F2}"/>
    <pc:docChg chg="addSld delSld modSld addSection delSection">
      <pc:chgData name="Tianwei Han" userId="S::j-tianweihan@microsoft.com::10cfedb6-1336-4a35-a765-0fa98c70d033" providerId="AD" clId="Web-{42F7B450-CA3A-5ABC-4338-7FBA2259D1F2}" dt="2025-03-12T13:18:49.884" v="51" actId="34807"/>
      <pc:docMkLst>
        <pc:docMk/>
      </pc:docMkLst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3925577" sldId="34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11990398" sldId="35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2311061" sldId="35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958122979" sldId="36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98334414" sldId="36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37425846" sldId="36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581723979" sldId="36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15905199" sldId="37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52107278" sldId="37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37867573" sldId="380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198748360" sldId="381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56187481" sldId="382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581245" sldId="383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15903594" sldId="384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815476016" sldId="385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267237132" sldId="386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78214269" sldId="387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276112046" sldId="388"/>
        </pc:sldMkLst>
      </pc:sldChg>
      <pc:sldChg chg="add del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5533121" sldId="389"/>
        </pc:sldMkLst>
      </pc:sldChg>
      <pc:sldChg chg="addSp delSp modSp add del mod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797371288" sldId="256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2" creationId="{D7BCAFEE-0C96-D05D-C936-2790CCA8061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3" creationId="{31E8DE83-DA38-5557-934E-2766E9F0467A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797371288" sldId="2561"/>
            <ac:spMk id="8" creationId="{E84515F4-1DA1-CA0D-7DD5-B8502ABC3C50}"/>
          </ac:spMkLst>
        </pc:spChg>
      </pc:sldChg>
      <pc:sldChg chg="modSp add del mod modTransition addAnim delAnim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434985508" sldId="256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2" creationId="{B0BCA3AE-6967-5AA9-6C2D-E99626CB123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434985508" sldId="2562"/>
            <ac:spMk id="3" creationId="{91A70B0B-4FC4-0C30-8F82-FBD7C72BF01A}"/>
          </ac:spMkLst>
        </pc:sp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013241762" sldId="256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2" creationId="{03678BED-159A-BA73-4B0D-630AFB961863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013241762" sldId="2563"/>
            <ac:spMk id="7" creationId="{4ED6B464-689D-D7AE-01A2-FF3485F31A21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894046884" sldId="256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2" creationId="{9EB60042-5361-A5D6-0011-B0B25FB71CE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894046884" sldId="2564"/>
            <ac:spMk id="5" creationId="{D3DE20D8-F69C-47C2-BCE4-DF01ACA04B1D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894046884" sldId="2564"/>
            <ac:picMk id="4" creationId="{12D00D7A-CDA1-4A9C-BB47-B83AE0AA9343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26945618" sldId="256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2" creationId="{14333A7C-5510-CF73-11E8-47CAF6254AD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26945618" sldId="2565"/>
            <ac:spMk id="5" creationId="{BFB32180-5604-4E93-9F56-951F59170B56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26945618" sldId="2565"/>
            <ac:picMk id="4" creationId="{F52C7A44-7F48-4458-AC57-402B019CF3B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91629079" sldId="256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2" creationId="{CF87E9CB-E92E-33A5-95EE-7ACA75EBB691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91629079" sldId="2566"/>
            <ac:spMk id="5" creationId="{B6302FB4-A205-4325-ACF0-253AF49D3277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91629079" sldId="2566"/>
            <ac:picMk id="4" creationId="{051D2144-7028-4C50-A9A3-B411A6E67B6F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4141028132" sldId="256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2" creationId="{9A4FBA87-D6B5-CC1E-97C6-9C05F68A0CC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4141028132" sldId="2567"/>
            <ac:spMk id="7" creationId="{46ED0A04-78C2-5DA6-1FFD-9265923AE916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324192244" sldId="256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2" creationId="{1B61EDFE-43FD-33A8-0CCA-83711BB7DE0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324192244" sldId="2568"/>
            <ac:spMk id="5" creationId="{AD69A728-988F-45AA-8AC6-B6BE818012F2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324192244" sldId="2568"/>
            <ac:picMk id="4" creationId="{AB903365-82A1-48A7-BB48-23B6A0237002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027077775" sldId="256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2" creationId="{06D7943C-E6BF-F143-437A-C18AD3A683BE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027077775" sldId="2569"/>
            <ac:spMk id="5" creationId="{48CD4990-94B8-411A-AB03-82A6D76E296E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027077775" sldId="2569"/>
            <ac:picMk id="4" creationId="{46C26E86-86D1-4949-A360-047337B987F7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57532503" sldId="257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2" creationId="{403ED60F-9B32-337A-8CCD-965975CC12DB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57532503" sldId="2570"/>
            <ac:spMk id="5" creationId="{C3A1A170-0749-49E2-A96E-C7A53321331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57532503" sldId="2570"/>
            <ac:picMk id="4" creationId="{4237F157-AAF1-415C-9D9D-90361F3801DE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926937870" sldId="257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2" creationId="{88438131-0815-CAD9-5E20-225F3F10D0CD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926937870" sldId="2571"/>
            <ac:spMk id="7" creationId="{B1006CE6-967D-810D-FD2A-C6E6689D51A7}"/>
          </ac:spMkLst>
        </pc:sp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4975734" sldId="257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4975734" sldId="2572"/>
            <ac:spMk id="2" creationId="{E300DBDC-B92A-C7B9-1882-74309840AACF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4975734" sldId="2572"/>
            <ac:graphicFrameMk id="4" creationId="{FA3FACD5-704D-4553-A244-5992EF5E2BEB}"/>
          </ac:graphicFrameMkLst>
        </pc:graphicFrame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113693" sldId="257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2" creationId="{2A754875-772D-874D-C52A-8097DC46DF05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113693" sldId="2573"/>
            <ac:spMk id="5" creationId="{8AEABB33-2710-417F-9E96-5D03D38826F1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15113693" sldId="2573"/>
            <ac:picMk id="4" creationId="{AAE6F493-204A-4AB4-B59C-ACD54FE4F3A4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8718520" sldId="257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2" creationId="{F0BC7380-F9D4-DB32-817A-2618E2C48BE2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8718520" sldId="2574"/>
            <ac:spMk id="5" creationId="{3F5265C8-3C8E-4F6F-B085-683566E627A3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8718520" sldId="2574"/>
            <ac:picMk id="4" creationId="{01EF8D7D-B75D-4E1D-9BB4-08767C8745D4}"/>
          </ac:picMkLst>
        </pc:pic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589482883" sldId="257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2" creationId="{AC24D66F-A5A0-8694-B849-A5E143E53CA2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589482883" sldId="2575"/>
            <ac:spMk id="7" creationId="{EB845F6C-BE0F-F8CE-7510-5B4366CC1AC3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092136123" sldId="257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2" creationId="{4364B4C5-24F1-ED12-1CBB-62AA2B9A001A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092136123" sldId="2576"/>
            <ac:spMk id="5" creationId="{CA8C85ED-EFBE-46F7-B02E-4CA65E4E0C90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3092136123" sldId="2576"/>
            <ac:picMk id="4" creationId="{EA2FBD45-E1EB-4430-AC32-AB87DCFB432B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459207400" sldId="257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2" creationId="{8CE0AE39-2CCB-487B-B3B8-5C79D1291A2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459207400" sldId="2577"/>
            <ac:spMk id="5" creationId="{DF55133B-74AB-41EC-B4FA-0BBAAD97274B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459207400" sldId="2577"/>
            <ac:picMk id="4" creationId="{3D83F7AE-9F89-48D6-B26C-0128D5B0F5A7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75118134" sldId="2578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75118134" sldId="2578"/>
            <ac:spMk id="2" creationId="{5AA0B4DC-742E-8BBA-9266-C95BD3F1D341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2975118134" sldId="2578"/>
            <ac:graphicFrameMk id="4" creationId="{58F87B1C-EE00-48AC-A88A-FD389C64A090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1052374586" sldId="2579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2" creationId="{13F06488-AC19-9AD2-FAA4-4B4002EE4BD8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1052374586" sldId="2579"/>
            <ac:spMk id="7" creationId="{DC10F535-C9B2-E253-9F86-6CD46A609C38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65515776" sldId="2580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2" creationId="{755802B9-0A5C-71C9-DBEE-93B60DA351B3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65515776" sldId="2580"/>
            <ac:spMk id="5" creationId="{9728494B-D32A-4EAB-8EDA-D9C7D9400D5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65515776" sldId="2580"/>
            <ac:picMk id="4" creationId="{A0CBD479-5A13-46E8-A53E-0164DDB0BD5D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39237180" sldId="2581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2" creationId="{B09638E9-5845-0F37-F6C3-05A9CB64207D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39237180" sldId="2581"/>
            <ac:spMk id="5" creationId="{8AC1BA00-A146-4EA4-BB29-70640F1DE6FF}"/>
          </ac:spMkLst>
        </pc:spChg>
        <pc:picChg chg="mo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39237180" sldId="2581"/>
            <ac:picMk id="4" creationId="{3BB25865-4A5E-4F90-8D07-AE75E165E943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284791493" sldId="2582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284791493" sldId="2582"/>
            <ac:spMk id="2" creationId="{A3559774-7E2E-6CF6-C9E5-7EEC0AB49D70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284791493" sldId="2582"/>
            <ac:graphicFrameMk id="4" creationId="{26824959-6C19-4239-A35D-68E2A2798739}"/>
          </ac:graphicFrameMkLst>
        </pc:graphicFrameChg>
      </pc:sldChg>
      <pc:sldChg chg="addSp delSp 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126768163" sldId="2583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2" creationId="{08EE1320-7A97-6D42-31C9-DC445CF3FF9C}"/>
          </ac:spMkLst>
        </pc:spChg>
        <pc:spChg chg="add del 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126768163" sldId="2583"/>
            <ac:spMk id="7" creationId="{430F6402-D005-410E-3120-F139E032008C}"/>
          </ac:spMkLst>
        </pc:sp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356189282" sldId="2584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2" creationId="{DCA95FC8-5867-4429-7C26-2AC24DEB19F6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356189282" sldId="2584"/>
            <ac:spMk id="5" creationId="{049A9E88-1BF3-4046-B830-CE9A439773E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356189282" sldId="2584"/>
            <ac:picMk id="4" creationId="{F836CE2E-61D8-4FF2-854D-F08DE3B7824A}"/>
          </ac:picMkLst>
        </pc:picChg>
      </pc:sldChg>
      <pc:sldChg chg="modSp add del mod modTransition modClrScheme addAnim delAnim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2916800190" sldId="2585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2" creationId="{5F70287D-DE1D-75FA-4489-F50116E6BB70}"/>
          </ac:spMkLst>
        </pc:spChg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2916800190" sldId="2585"/>
            <ac:spMk id="5" creationId="{4DB5C5A1-2DCD-425A-A7FC-69D824DF4B98}"/>
          </ac:spMkLst>
        </pc:spChg>
        <pc:picChg chg="mod ord">
          <ac:chgData name="Tianwei Han" userId="S::j-tianweihan@microsoft.com::10cfedb6-1336-4a35-a765-0fa98c70d033" providerId="AD" clId="Web-{42F7B450-CA3A-5ABC-4338-7FBA2259D1F2}" dt="2025-03-12T13:18:47.462" v="50" actId="34807"/>
          <ac:picMkLst>
            <pc:docMk/>
            <pc:sldMk cId="2916800190" sldId="2585"/>
            <ac:picMk id="4" creationId="{8CD7824F-00A6-4785-B900-6DDB8D97D66A}"/>
          </ac:picMkLst>
        </pc:picChg>
      </pc:sldChg>
      <pc:sldChg chg="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3637235185" sldId="2586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3637235185" sldId="2586"/>
            <ac:spMk id="2" creationId="{06B30FA6-FDC9-F34D-9FDB-86A79F6BBDF8}"/>
          </ac:spMkLst>
        </pc:spChg>
        <pc:graphicFrameChg chg="mod modGraphic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3637235185" sldId="2586"/>
            <ac:graphicFrameMk id="4" creationId="{8B8E5FC0-5B0E-404A-AE42-0604AF6CD7AB}"/>
          </ac:graphicFrameMkLst>
        </pc:graphicFrameChg>
      </pc:sldChg>
      <pc:sldChg chg="addSp delSp modSp add del mod modTransition modClrScheme chgLayout">
        <pc:chgData name="Tianwei Han" userId="S::j-tianweihan@microsoft.com::10cfedb6-1336-4a35-a765-0fa98c70d033" providerId="AD" clId="Web-{42F7B450-CA3A-5ABC-4338-7FBA2259D1F2}" dt="2025-03-12T13:18:49.884" v="51" actId="34807"/>
        <pc:sldMkLst>
          <pc:docMk/>
          <pc:sldMk cId="738994354" sldId="2587"/>
        </pc:sldMkLst>
        <pc:spChg chg="mod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2" creationId="{552E29E9-8F2A-3AC9-B943-8FB5AAF1694D}"/>
          </ac:spMkLst>
        </pc:spChg>
        <pc:spChg chg="add del">
          <ac:chgData name="Tianwei Han" userId="S::j-tianweihan@microsoft.com::10cfedb6-1336-4a35-a765-0fa98c70d033" providerId="AD" clId="Web-{42F7B450-CA3A-5ABC-4338-7FBA2259D1F2}" dt="2025-03-12T13:18:47.462" v="50" actId="34807"/>
          <ac:spMkLst>
            <pc:docMk/>
            <pc:sldMk cId="738994354" sldId="2587"/>
            <ac:spMk id="3" creationId="{7730CE07-A0B1-2F4C-89C2-0C367ADB08DB}"/>
          </ac:spMkLst>
        </pc:spChg>
        <pc:graphicFrameChg chg="add del mod">
          <ac:chgData name="Tianwei Han" userId="S::j-tianweihan@microsoft.com::10cfedb6-1336-4a35-a765-0fa98c70d033" providerId="AD" clId="Web-{42F7B450-CA3A-5ABC-4338-7FBA2259D1F2}" dt="2025-03-12T13:18:47.462" v="50" actId="34807"/>
          <ac:graphicFrameMkLst>
            <pc:docMk/>
            <pc:sldMk cId="738994354" sldId="2587"/>
            <ac:graphicFrameMk id="7" creationId="{BE00455E-2719-1EEF-4350-95E3C0179ED9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68F83A-302B-D5C7-8388-31A7738B949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5529D8-29D3-4EF8-AFE4-9B04C334D78A}" type="datetimeFigureOut">
              <a:rPr lang="en-US" smtClean="0"/>
              <a:t>10/29/2025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0593AB-C6A0-9A15-AB36-A73DC45ECA7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dirty="0"/>
              <a:t>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FA4FD5-91A7-B4C3-9946-947BB86E9AE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CE52CC-DD0F-44B3-B13D-E7228EEC80E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Header Placeholder 5">
            <a:extLst>
              <a:ext uri="{FF2B5EF4-FFF2-40B4-BE49-F238E27FC236}">
                <a16:creationId xmlns:a16="http://schemas.microsoft.com/office/drawing/2014/main" id="{7D257EEE-7A71-A801-1D30-27730853F45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en-US" altLang="zh-CN" dirty="0"/>
              <a:t>Header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3634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dirty="0"/>
              <a:t>Click to edit Master text styles</a:t>
            </a:r>
            <a:endParaRPr lang="zh-CN" altLang="en-US" dirty="0"/>
          </a:p>
          <a:p>
            <a:pPr lvl="1"/>
            <a:r>
              <a:rPr lang="en-US" altLang="zh-CN" dirty="0"/>
              <a:t>Second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2"/>
            <a:r>
              <a:rPr lang="en-US" altLang="zh-CN" dirty="0"/>
              <a:t>Third</a:t>
            </a:r>
            <a:r>
              <a:rPr lang="zh-CN" altLang="en-US" dirty="0"/>
              <a:t> </a:t>
            </a:r>
            <a:r>
              <a:rPr lang="en-US" altLang="zh-CN" dirty="0"/>
              <a:t>level</a:t>
            </a:r>
            <a:endParaRPr lang="zh-CN" altLang="en-US" dirty="0"/>
          </a:p>
          <a:p>
            <a:pPr lvl="3"/>
            <a:r>
              <a:rPr lang="en-US" altLang="zh-CN" dirty="0"/>
              <a:t>Fourth level</a:t>
            </a:r>
            <a:endParaRPr lang="zh-CN" altLang="en-US" dirty="0"/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3DABDA-89F0-4727-B28F-05A90B0069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2D11F53F-2F00-3651-F337-81306AF8F1EE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EF805B-254D-4FE1-8316-FEA92B4B8253}" type="datetimeFigureOut">
              <a:rPr lang="en-US" smtClean="0"/>
              <a:t>10/29/2025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95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3563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507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6576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3DABDA-89F0-4727-B28F-05A90B0069B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0127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7128F4A2-EE01-4CBA-242B-892F9376B8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3583" y="383156"/>
            <a:ext cx="10865317" cy="3768220"/>
          </a:xfrm>
        </p:spPr>
        <p:txBody>
          <a:bodyPr anchor="b"/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06F3E6C8-C3BA-6487-EC36-6942C4DAAA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3583" y="4253117"/>
            <a:ext cx="10865317" cy="1174224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02B64614-3490-74B5-758E-8582A71C07E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3583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1" name="Date Placeholder 3">
            <a:extLst>
              <a:ext uri="{FF2B5EF4-FFF2-40B4-BE49-F238E27FC236}">
                <a16:creationId xmlns:a16="http://schemas.microsoft.com/office/drawing/2014/main" id="{1B0611EC-60B3-4B52-5BE8-A3E876EC97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2" name="Footer Placeholder 4">
            <a:extLst>
              <a:ext uri="{FF2B5EF4-FFF2-40B4-BE49-F238E27FC236}">
                <a16:creationId xmlns:a16="http://schemas.microsoft.com/office/drawing/2014/main" id="{13590703-55FF-F73B-5303-1591B4AE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r>
              <a:rPr lang="en-US" altLang="zh-CN"/>
              <a:t>Sample Footer Text</a:t>
            </a:r>
          </a:p>
        </p:txBody>
      </p:sp>
      <p:sp>
        <p:nvSpPr>
          <p:cNvPr id="43" name="Slide Number Placeholder 5">
            <a:extLst>
              <a:ext uri="{FF2B5EF4-FFF2-40B4-BE49-F238E27FC236}">
                <a16:creationId xmlns:a16="http://schemas.microsoft.com/office/drawing/2014/main" id="{7A28125E-23C5-98AD-F07E-1C566FF15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6667500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3854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991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6000" y="452387"/>
            <a:ext cx="56997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032671BA-90EF-59B5-C249-F7C365215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21200"/>
            <a:ext cx="56997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048468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13868"/>
            <a:ext cx="5943600" cy="3977640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1F53C620-9E4A-9463-32D9-EAB787FF616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22883" y="4405376"/>
            <a:ext cx="5952189" cy="1487424"/>
          </a:xfrm>
        </p:spPr>
        <p:txBody>
          <a:bodyPr anchor="t">
            <a:noAutofit/>
          </a:bodyPr>
          <a:lstStyle>
            <a:lvl1pPr marL="0" indent="0" algn="l">
              <a:buNone/>
              <a:defRPr sz="260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8130008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355390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, 5 Textbox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D3B1BB6E-B06C-A17C-8C3E-79EABCBE4EF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0731A7D4-E0B1-9EFC-60E9-55B28D5F029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F379DD77-5A9A-AFFB-A8F9-07D52E7790A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986779" y="489057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0" name="Rectangle 89">
            <a:extLst>
              <a:ext uri="{FF2B5EF4-FFF2-40B4-BE49-F238E27FC236}">
                <a16:creationId xmlns:a16="http://schemas.microsoft.com/office/drawing/2014/main" id="{8D81854D-7A68-8152-BE67-C5FD9CA58A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257699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1">
            <a:extLst>
              <a:ext uri="{FF2B5EF4-FFF2-40B4-BE49-F238E27FC236}">
                <a16:creationId xmlns:a16="http://schemas.microsoft.com/office/drawing/2014/main" id="{EA9BC805-8AC0-6973-6307-402D4873D25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307406" y="37265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22A121-F74E-1DBB-F90E-9ECA5D2738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64941" y="2587692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01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41A28972-BB4A-9DE5-EC1C-17EC2CEC12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722438" y="225583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>
              <a:lnSpc>
                <a:spcPct val="100000"/>
              </a:lnSpc>
              <a:defRPr sz="1800" b="1"/>
            </a:lvl2pPr>
            <a:lvl3pPr>
              <a:lnSpc>
                <a:spcPct val="100000"/>
              </a:lnSpc>
              <a:defRPr sz="1800" b="1"/>
            </a:lvl3pPr>
            <a:lvl4pPr>
              <a:lnSpc>
                <a:spcPct val="100000"/>
              </a:lnSpc>
              <a:defRPr sz="1800" b="1"/>
            </a:lvl4pPr>
            <a:lvl5pPr>
              <a:lnSpc>
                <a:spcPct val="100000"/>
              </a:lnSpc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A1934284-00BE-576C-F2BA-050CD34490B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64941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02</a:t>
            </a:r>
          </a:p>
        </p:txBody>
      </p:sp>
      <p:sp>
        <p:nvSpPr>
          <p:cNvPr id="22" name="Text Placeholder 7">
            <a:extLst>
              <a:ext uri="{FF2B5EF4-FFF2-40B4-BE49-F238E27FC236}">
                <a16:creationId xmlns:a16="http://schemas.microsoft.com/office/drawing/2014/main" id="{2D4614F8-0641-9496-CFCF-28C7981225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722438" y="340955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1" name="Text Placeholder 3">
            <a:extLst>
              <a:ext uri="{FF2B5EF4-FFF2-40B4-BE49-F238E27FC236}">
                <a16:creationId xmlns:a16="http://schemas.microsoft.com/office/drawing/2014/main" id="{104425C6-1E3A-2D07-F971-EA5DD926CB8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64941" y="4888713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03</a:t>
            </a:r>
          </a:p>
        </p:txBody>
      </p:sp>
      <p:sp>
        <p:nvSpPr>
          <p:cNvPr id="24" name="Text Placeholder 7">
            <a:extLst>
              <a:ext uri="{FF2B5EF4-FFF2-40B4-BE49-F238E27FC236}">
                <a16:creationId xmlns:a16="http://schemas.microsoft.com/office/drawing/2014/main" id="{F10C586E-C370-0572-962A-51D7AD99CB16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722438" y="4563278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676BF66F-CB64-BBEF-FBC9-3B4A250FF5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85543" y="2590187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04</a:t>
            </a:r>
          </a:p>
        </p:txBody>
      </p:sp>
      <p:sp>
        <p:nvSpPr>
          <p:cNvPr id="10" name="Text Placeholder 7">
            <a:extLst>
              <a:ext uri="{FF2B5EF4-FFF2-40B4-BE49-F238E27FC236}">
                <a16:creationId xmlns:a16="http://schemas.microsoft.com/office/drawing/2014/main" id="{C15F872C-5958-E6E3-B049-C7D76BD6022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047318" y="224428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09563155-4732-CF95-38F9-9E62545CF20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285543" y="3736734"/>
            <a:ext cx="511674" cy="444763"/>
          </a:xfrm>
        </p:spPr>
        <p:txBody>
          <a:bodyPr anchor="ctr"/>
          <a:lstStyle>
            <a:lvl1pPr marL="0" indent="0" algn="ctr">
              <a:buNone/>
              <a:defRPr sz="1800" b="1">
                <a:solidFill>
                  <a:schemeClr val="bg2"/>
                </a:solidFill>
                <a:latin typeface="+mj-lt"/>
              </a:defRPr>
            </a:lvl1pPr>
            <a:lvl2pPr>
              <a:defRPr sz="18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en-US"/>
              <a:t>05</a:t>
            </a:r>
          </a:p>
        </p:txBody>
      </p:sp>
      <p:sp>
        <p:nvSpPr>
          <p:cNvPr id="23" name="Text Placeholder 7">
            <a:extLst>
              <a:ext uri="{FF2B5EF4-FFF2-40B4-BE49-F238E27FC236}">
                <a16:creationId xmlns:a16="http://schemas.microsoft.com/office/drawing/2014/main" id="{48632D52-9F72-E6F7-9843-8646F95B5FA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047318" y="3398009"/>
            <a:ext cx="4381500" cy="1111250"/>
          </a:xfrm>
        </p:spPr>
        <p:txBody>
          <a:bodyPr anchor="ctr"/>
          <a:lstStyle>
            <a:lvl1pPr marL="0" indent="0">
              <a:lnSpc>
                <a:spcPct val="100000"/>
              </a:lnSpc>
              <a:buFontTx/>
              <a:buNone/>
              <a:defRPr sz="1800" b="1">
                <a:latin typeface="+mj-lt"/>
              </a:defRPr>
            </a:lvl1pPr>
            <a:lvl2pPr marL="457200" indent="0">
              <a:lnSpc>
                <a:spcPct val="100000"/>
              </a:lnSpc>
              <a:buFontTx/>
              <a:buNone/>
              <a:defRPr sz="1800" b="1"/>
            </a:lvl2pPr>
            <a:lvl3pPr marL="914400" indent="0">
              <a:lnSpc>
                <a:spcPct val="100000"/>
              </a:lnSpc>
              <a:buFontTx/>
              <a:buNone/>
              <a:defRPr sz="1800" b="1"/>
            </a:lvl3pPr>
            <a:lvl4pPr marL="1371600" indent="0">
              <a:lnSpc>
                <a:spcPct val="100000"/>
              </a:lnSpc>
              <a:buFontTx/>
              <a:buNone/>
              <a:defRPr sz="1800" b="1"/>
            </a:lvl4pPr>
            <a:lvl5pPr marL="1828800" indent="0">
              <a:lnSpc>
                <a:spcPct val="100000"/>
              </a:lnSpc>
              <a:buFontTx/>
              <a:buNone/>
              <a:defRPr sz="1800" b="1"/>
            </a:lvl5pPr>
          </a:lstStyle>
          <a:p>
            <a:pPr lvl="0"/>
            <a:r>
              <a:rPr lang="en-GB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63275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81915" y="1058974"/>
            <a:ext cx="7839200" cy="814279"/>
          </a:xfrm>
        </p:spPr>
        <p:txBody>
          <a:bodyPr lIns="0" tIns="0" rIns="0" bIns="0" anchor="b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1915AA-7D4E-CEF2-0E27-CA6FB479DB3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81914" y="2032000"/>
            <a:ext cx="10371883" cy="398303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E8E960A-184B-47C0-C68F-43E1F03C64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800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34D0DFAE-ECB5-DB29-9C6B-1662CE0653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09268C7-DA35-8A6D-469A-DEC704288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EF0DBA6A-1CB5-96D5-F35C-B3AFB4AB37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5ED06C3-D451-CC0C-50D8-69D1AB8723A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2039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1" y="831919"/>
            <a:ext cx="10504000" cy="528186"/>
          </a:xfrm>
        </p:spPr>
        <p:txBody>
          <a:bodyPr anchor="ctr">
            <a:no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E18C40-517B-C014-D81B-823BAE2FD5AD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8" y="1542474"/>
            <a:ext cx="10504000" cy="447256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5526D3A9-25EF-273F-0E13-352453468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3636B9F0-0AA4-2C68-C74E-D1921EFEE7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A9B5B83-6D7B-707F-F948-6BD7127720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4E29DE8E-07F5-D1B2-C0AF-4DDB3060CAB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25AFC956-0159-EEB8-6BC1-9C3F1B1AE45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33436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 (Ma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-1325880"/>
            <a:ext cx="10515600" cy="1325880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04095B0E-61E1-13CE-6F7F-EE3F7FD0FD9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198" y="314036"/>
            <a:ext cx="10515600" cy="57010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79A793-2C0E-8F06-4362-96A1983B58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2C9044-6596-30C3-95FD-F186F8096A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E5F415-CF39-9236-9576-0DF9F95C15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428446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10504000" cy="848979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04FB75-D5E0-9511-4FD2-C68C1C091E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9799" y="1847276"/>
            <a:ext cx="10498202" cy="416776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1F12379-188A-C977-1150-3E5925DBE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6" name="Footer Placeholder 4">
            <a:extLst>
              <a:ext uri="{FF2B5EF4-FFF2-40B4-BE49-F238E27FC236}">
                <a16:creationId xmlns:a16="http://schemas.microsoft.com/office/drawing/2014/main" id="{CBBEF7DA-BA6D-A07F-F03E-2BC9F8B311C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C858912-AA2F-5EAF-FCD4-B77FA992F0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D429890D-AAF9-8BC9-BD12-23ABDAA0454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4611981F-BBC7-0DC8-FC22-8FF2B06CB4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001624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385975"/>
            <a:ext cx="4325112" cy="24547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4D1E701-C09D-5C9D-D6F0-B24CF24DE81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624949" y="2385975"/>
            <a:ext cx="5728848" cy="245479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FB65093-A00A-3EDD-C0C5-4CDFFD32BA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83D35FF5-CE2E-247E-ACA9-67EA0D2584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AC35B66F-F94E-7191-89B2-9BC080EC53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9" name="Straight Connector 31">
            <a:extLst>
              <a:ext uri="{FF2B5EF4-FFF2-40B4-BE49-F238E27FC236}">
                <a16:creationId xmlns:a16="http://schemas.microsoft.com/office/drawing/2014/main" id="{318DEC2A-2948-AEF3-C9E8-2ED520DE083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6F8E1B26-93AA-F87D-FBC9-B4B64DEAF7D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1753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28347" y="2258568"/>
            <a:ext cx="3813048" cy="355701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67179A23-77F8-DF71-F294-EBB8C50418C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126188" y="2258569"/>
            <a:ext cx="6227609" cy="355701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DE5B8C-BD87-04ED-9CEF-4AFD2D0C89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71EFC9-7505-F7FF-CF6B-86AB994377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1F0AB1-6FFC-E765-BFAA-96D0299632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157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62B6FC0-CD1A-BD65-FEB7-E284C451FDF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40624" y="5739518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127A418C-2617-BA69-B155-E2F7C513BF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225" y="4253117"/>
            <a:ext cx="10912199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F49CB64D-D719-084C-2B74-BFFBB84F6AA5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7225" y="383156"/>
            <a:ext cx="10912199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A6442EC-060A-D246-CC1B-D250262DD9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C3DCF65-6641-B724-7326-DD1DD9AC9E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E701096-2A85-8EA8-A5EC-D38F540D6A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3D87E77-30FE-04FB-AEB9-3EA6403692F8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7D1D96DE-89C2-BD2A-B692-1F230A408BE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74600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1109587"/>
            <a:ext cx="4145582" cy="463882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8BE3F9A9-6F1E-9A87-9F34-719BDBBB17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034BEAC-979B-C481-66E0-57CBE849F2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1633B9A1-B856-0C6C-BE29-3F7047578B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574AC177-8C09-79F3-8CC6-DA60495C446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B15B36F5-13CB-A1A3-0ECD-756964BC068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8D56DEF8-59B1-77EC-4BF9-9B1E066C877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EAC0D963-F67D-C0B7-83D7-35313281638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18E2A2FC-47FE-82C3-DDCE-775263AF6B3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27784" y="1109588"/>
            <a:ext cx="6126013" cy="463882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1583291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4000" y="877456"/>
            <a:ext cx="4142232" cy="4940661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4B042FA-40F9-5B1B-253A-F9E4CE1EF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8217913B-B30A-FA59-DEB0-EE00CE0E24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0BC0D2D-F6C3-AAB2-BE9B-976038A367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233E3486-94FE-93B7-B905-AD9FCF0CBC2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11974C7-CCAB-1907-BE37-42979777A4C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2">
            <a:extLst>
              <a:ext uri="{FF2B5EF4-FFF2-40B4-BE49-F238E27FC236}">
                <a16:creationId xmlns:a16="http://schemas.microsoft.com/office/drawing/2014/main" id="{06A3D12A-2FB9-F068-52F8-5ECB59CF790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F5C18F72-C84F-D063-4732-84EC0978CB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9D273858-FBFD-DEAE-AD96-5C657A6EFD3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218548" y="877457"/>
            <a:ext cx="6135249" cy="494066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10674737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94314" cy="5194161"/>
          </a:xfrm>
        </p:spPr>
        <p:txBody>
          <a:bodyPr anchor="ctr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ADE26A1A-0C2E-AA4F-2BFD-2FC457BEE9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CE13558B-C550-D97A-0993-90E482774F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B01AD3E-A936-38B4-4A48-03DBD2461E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F7CAE20-16AA-488D-A148-9F47CEF0D16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11F815CC-EECB-FB5B-68C1-C48FC508C71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EF9D6568-E832-17EE-6E8D-6D4F80BEF1A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2EC9985A-8A31-E099-A519-A003E3B94C4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81B36D-31CE-2315-D28B-4F83E6A8691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25829" y="831919"/>
            <a:ext cx="6822170" cy="5194159"/>
          </a:xfrm>
        </p:spPr>
        <p:txBody>
          <a:bodyPr anchor="ctr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2482985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3503" y="740002"/>
            <a:ext cx="10664992" cy="1108799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FBB123-E35D-F0AD-599A-36331CA67F5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3503" y="1930401"/>
            <a:ext cx="10664981" cy="110879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FAD5CE30-2042-C9F0-1D52-67FF1CCCF5B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 flipH="1">
            <a:off x="763503" y="3125456"/>
            <a:ext cx="10664990" cy="3003882"/>
          </a:xfrm>
          <a:custGeom>
            <a:avLst/>
            <a:gdLst>
              <a:gd name="connsiteX0" fmla="*/ 717565 w 10664990"/>
              <a:gd name="connsiteY0" fmla="*/ 0 h 3003882"/>
              <a:gd name="connsiteX1" fmla="*/ 10664990 w 10664990"/>
              <a:gd name="connsiteY1" fmla="*/ 0 h 3003882"/>
              <a:gd name="connsiteX2" fmla="*/ 10664990 w 10664990"/>
              <a:gd name="connsiteY2" fmla="*/ 2040791 h 3003882"/>
              <a:gd name="connsiteX3" fmla="*/ 9701899 w 10664990"/>
              <a:gd name="connsiteY3" fmla="*/ 3003882 h 3003882"/>
              <a:gd name="connsiteX4" fmla="*/ 0 w 10664990"/>
              <a:gd name="connsiteY4" fmla="*/ 3003882 h 3003882"/>
              <a:gd name="connsiteX5" fmla="*/ 0 w 10664990"/>
              <a:gd name="connsiteY5" fmla="*/ 807576 h 3003882"/>
              <a:gd name="connsiteX6" fmla="*/ 6866 w 10664990"/>
              <a:gd name="connsiteY6" fmla="*/ 739470 h 3003882"/>
              <a:gd name="connsiteX7" fmla="*/ 663997 w 10664990"/>
              <a:gd name="connsiteY7" fmla="*/ 13774 h 30038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664990" h="3003882">
                <a:moveTo>
                  <a:pt x="717565" y="0"/>
                </a:moveTo>
                <a:lnTo>
                  <a:pt x="10664990" y="0"/>
                </a:lnTo>
                <a:lnTo>
                  <a:pt x="10664990" y="2040791"/>
                </a:lnTo>
                <a:cubicBezTo>
                  <a:pt x="10664990" y="2572691"/>
                  <a:pt x="10233799" y="3003882"/>
                  <a:pt x="9701899" y="3003882"/>
                </a:cubicBezTo>
                <a:lnTo>
                  <a:pt x="0" y="3003882"/>
                </a:lnTo>
                <a:lnTo>
                  <a:pt x="0" y="807576"/>
                </a:lnTo>
                <a:lnTo>
                  <a:pt x="6866" y="739470"/>
                </a:lnTo>
                <a:cubicBezTo>
                  <a:pt x="77427" y="394648"/>
                  <a:pt x="332267" y="116953"/>
                  <a:pt x="663997" y="13774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8CA2A0CC-FD1D-090E-B032-2727A33C2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14E31B0-796E-475E-1937-AD368956E3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F8FA102-64A1-8ADA-C519-B41858DD31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1" name="Straight Connector 31">
            <a:extLst>
              <a:ext uri="{FF2B5EF4-FFF2-40B4-BE49-F238E27FC236}">
                <a16:creationId xmlns:a16="http://schemas.microsoft.com/office/drawing/2014/main" id="{EBE4D70A-6370-D227-8C8A-E57CB8CE718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270487BC-62D0-8122-EE28-32BF73CE6AC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9511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7F25448-0DAF-84AF-957A-8B7DD3CAE29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440" y="3666843"/>
            <a:ext cx="5950361" cy="17814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F619FEFE-FA24-AF33-24CC-8CF8C2EA53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4ABCDF30-736E-DDCD-8995-04081136DC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4DCB8639-0E62-F8EE-441C-1B7A70F4DE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E1946413-27AA-1378-FE96-418D83493E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46" name="Straight Connector 31">
            <a:extLst>
              <a:ext uri="{FF2B5EF4-FFF2-40B4-BE49-F238E27FC236}">
                <a16:creationId xmlns:a16="http://schemas.microsoft.com/office/drawing/2014/main" id="{6E886974-A437-755C-8DD2-D1FAF1F4CD2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70087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32">
            <a:extLst>
              <a:ext uri="{FF2B5EF4-FFF2-40B4-BE49-F238E27FC236}">
                <a16:creationId xmlns:a16="http://schemas.microsoft.com/office/drawing/2014/main" id="{A9ECFDDC-497E-4477-382E-22B08D2D266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16934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803589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0000" y="825622"/>
            <a:ext cx="6858000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337403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0173E1F8-C04C-8FCF-9E14-B4E1DB2FFAA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490001" y="1876088"/>
            <a:ext cx="6858000" cy="41389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C540298-18F9-BB50-4F7D-8DBF53B1A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470C8BC-9567-FE0B-27FF-87FC864EAB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7C8A89B-AF92-C4D9-9581-EF8D76660C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0" name="Freeform: Shape 8">
            <a:extLst>
              <a:ext uri="{FF2B5EF4-FFF2-40B4-BE49-F238E27FC236}">
                <a16:creationId xmlns:a16="http://schemas.microsoft.com/office/drawing/2014/main" id="{6D6A59D5-A266-1465-E5EF-E8F22D2CF90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11688000" y="1215042"/>
            <a:ext cx="504000" cy="661046"/>
          </a:xfrm>
          <a:custGeom>
            <a:avLst/>
            <a:gdLst>
              <a:gd name="connsiteX0" fmla="*/ 0 w 3383176"/>
              <a:gd name="connsiteY0" fmla="*/ 0 h 661046"/>
              <a:gd name="connsiteX1" fmla="*/ 3383176 w 3383176"/>
              <a:gd name="connsiteY1" fmla="*/ 0 h 661046"/>
              <a:gd name="connsiteX2" fmla="*/ 3383176 w 3383176"/>
              <a:gd name="connsiteY2" fmla="*/ 661046 h 661046"/>
              <a:gd name="connsiteX3" fmla="*/ 0 w 3383176"/>
              <a:gd name="connsiteY3" fmla="*/ 661046 h 661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3176" h="661046">
                <a:moveTo>
                  <a:pt x="0" y="0"/>
                </a:moveTo>
                <a:lnTo>
                  <a:pt x="3383176" y="0"/>
                </a:lnTo>
                <a:lnTo>
                  <a:pt x="3383176" y="661046"/>
                </a:lnTo>
                <a:lnTo>
                  <a:pt x="0" y="661046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800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AC124138-469D-E937-2DC9-48342587481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DCD94ED-A7C3-B922-5276-E0CFC541EDD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467988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>
            <a:extLst>
              <a:ext uri="{FF2B5EF4-FFF2-40B4-BE49-F238E27FC236}">
                <a16:creationId xmlns:a16="http://schemas.microsoft.com/office/drawing/2014/main" id="{F416DC19-3EE2-3837-631A-80C6DAE26E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0439" y="1447057"/>
            <a:ext cx="5950364" cy="2033790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DFD5174A-D175-9F7D-91D2-BF215C7FAC7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60401" y="3629901"/>
            <a:ext cx="5970402" cy="18183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89FDD3A7-399A-2E72-FF25-BF24500FF67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941163" y="1447057"/>
            <a:ext cx="4570398" cy="4001232"/>
          </a:xfrm>
          <a:custGeom>
            <a:avLst/>
            <a:gdLst>
              <a:gd name="connsiteX0" fmla="*/ 850828 w 4570398"/>
              <a:gd name="connsiteY0" fmla="*/ 0 h 4001232"/>
              <a:gd name="connsiteX1" fmla="*/ 4570398 w 4570398"/>
              <a:gd name="connsiteY1" fmla="*/ 0 h 4001232"/>
              <a:gd name="connsiteX2" fmla="*/ 4570398 w 4570398"/>
              <a:gd name="connsiteY2" fmla="*/ 4001232 h 4001232"/>
              <a:gd name="connsiteX3" fmla="*/ 0 w 4570398"/>
              <a:gd name="connsiteY3" fmla="*/ 4001232 h 4001232"/>
              <a:gd name="connsiteX4" fmla="*/ 0 w 4570398"/>
              <a:gd name="connsiteY4" fmla="*/ 850828 h 4001232"/>
              <a:gd name="connsiteX5" fmla="*/ 850828 w 4570398"/>
              <a:gd name="connsiteY5" fmla="*/ 0 h 4001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70398" h="4001232">
                <a:moveTo>
                  <a:pt x="850828" y="0"/>
                </a:moveTo>
                <a:lnTo>
                  <a:pt x="4570398" y="0"/>
                </a:lnTo>
                <a:lnTo>
                  <a:pt x="4570398" y="4001232"/>
                </a:lnTo>
                <a:lnTo>
                  <a:pt x="0" y="4001232"/>
                </a:lnTo>
                <a:lnTo>
                  <a:pt x="0" y="850828"/>
                </a:lnTo>
                <a:cubicBezTo>
                  <a:pt x="0" y="380929"/>
                  <a:pt x="380929" y="0"/>
                  <a:pt x="85082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6CF167BF-3D71-20AF-2E69-EA5752A6EF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BC953D09-438D-5340-80C3-D1668C25A4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1737F91-61A6-9573-FAEE-32AB394D0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2" name="Straight Connector 32">
            <a:extLst>
              <a:ext uri="{FF2B5EF4-FFF2-40B4-BE49-F238E27FC236}">
                <a16:creationId xmlns:a16="http://schemas.microsoft.com/office/drawing/2014/main" id="{143CB0A4-DCC7-ECD1-D1DC-7A37717979B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31">
            <a:extLst>
              <a:ext uri="{FF2B5EF4-FFF2-40B4-BE49-F238E27FC236}">
                <a16:creationId xmlns:a16="http://schemas.microsoft.com/office/drawing/2014/main" id="{A52A0D3B-29E2-5893-0F38-FC610A31DC1B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100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561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3D902598-98B0-111E-C570-D294DFF63A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85613" y="2530765"/>
            <a:ext cx="4361688" cy="348427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F530FC37-80EF-0A07-0887-E72EE2F2E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B5D7C95-B96F-1B15-0186-8CF2D27B0D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E8935CD5-5B1B-FE89-B83F-E43E648ADA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CFFC6615-4187-7A83-63EE-BF6CF6B2BD1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4A13F58F-07D6-B33D-BD64-C72F39E3D60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41838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E64AB3-51D9-9992-E51A-78ADA62E2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63" y="831918"/>
            <a:ext cx="4361688" cy="152704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65082D8-BAB5-0BFE-8BA8-E50FFE04E2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21529"/>
            <a:ext cx="4361688" cy="34935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992B4E0B-09D2-1770-AF0A-79593CF5C03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580428" y="831918"/>
            <a:ext cx="5767509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F3135D21-9D7B-C592-F9B1-C45527BFFF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076E13FC-6FF0-0B11-2B96-ECCD78FC3A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0F63308A-4914-FAA4-AF71-EA8AB8B74D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1BFCDEF0-A571-1775-D666-DD70D4326BA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B6AF83C9-36E2-6852-74FB-AB9B9B4846C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7968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25064" y="825622"/>
            <a:ext cx="4522936" cy="932688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8"/>
            <a:ext cx="5648242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1EB3780-5266-3444-3317-22ACFFCE499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25065" y="1902698"/>
            <a:ext cx="4522936" cy="411234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27B9E5B2-7325-82CA-6062-3169FE7D5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4C01CB96-C098-D789-185D-0A6FED880FB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D270D577-1A93-F8B5-EC60-749030FF6F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F95D4149-5D4A-C071-F2F9-529F92199B3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5F2CF751-80F5-AC12-9235-FEBCA21CF7F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4744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B506746-8C45-7F37-9AFA-B89A7E4B41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2600" y="258991"/>
            <a:ext cx="8667749" cy="3869961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61F45EC4-F660-165A-7E92-5E4D61FF29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2600" y="4253117"/>
            <a:ext cx="8667749" cy="1174224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BBDC9E52-28EA-4972-BBAC-559097CE3A4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1752600" y="5501906"/>
            <a:ext cx="1828800" cy="274320"/>
          </a:xfrm>
        </p:spPr>
        <p:txBody>
          <a:bodyPr lIns="0" tIns="0" rIns="0" bIns="0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7" name="Date Placeholder 3">
            <a:extLst>
              <a:ext uri="{FF2B5EF4-FFF2-40B4-BE49-F238E27FC236}">
                <a16:creationId xmlns:a16="http://schemas.microsoft.com/office/drawing/2014/main" id="{05735AC1-FB26-8EA1-D027-17E089CC71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8" name="Footer Placeholder 4">
            <a:extLst>
              <a:ext uri="{FF2B5EF4-FFF2-40B4-BE49-F238E27FC236}">
                <a16:creationId xmlns:a16="http://schemas.microsoft.com/office/drawing/2014/main" id="{48419612-CEB2-94CD-7A31-DCA2B214A8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22EF214D-7620-1A42-7B18-3AB9F24AB6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5405B0AF-EA77-026D-D39C-F2BDC1C05CDA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67500"/>
            <a:ext cx="1224246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32">
            <a:extLst>
              <a:ext uri="{FF2B5EF4-FFF2-40B4-BE49-F238E27FC236}">
                <a16:creationId xmlns:a16="http://schemas.microsoft.com/office/drawing/2014/main" id="{1A7CF60F-B95D-2C6B-49CD-826DAEBA8C0E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01897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542559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37" userDrawn="1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490" y="831919"/>
            <a:ext cx="4572000" cy="932688"/>
          </a:xfrm>
        </p:spPr>
        <p:txBody>
          <a:bodyPr anchor="b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B882F52C-7359-FD40-71A5-15E3C8B2A17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73491" y="1921164"/>
            <a:ext cx="4572000" cy="40938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17721" y="831919"/>
            <a:ext cx="543028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FFE30C-67A7-0896-8382-BABCD70340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E6BC6-9D59-8976-032A-6B639BC50D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30EEB-A8D0-4D9B-FDE5-0FCE3DC7DD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FA6FBC27-AA27-A480-F758-AA0A0E34876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3181070F-26E0-0C0D-6747-547B88616A0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217496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46432" y="831918"/>
            <a:ext cx="3401568" cy="1527048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8"/>
            <a:ext cx="6740144" cy="5194161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265AB92A-BAA8-BA88-5315-6CDEB9B717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946433" y="2512293"/>
            <a:ext cx="3401568" cy="350274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ECD858A2-3AA3-29EC-34E4-F6890BAEEF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3321516-7241-6346-DEBE-42DAA310AB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44A23FE0-8FD5-337D-C29C-60458812C0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0" name="Straight Connector 31">
            <a:extLst>
              <a:ext uri="{FF2B5EF4-FFF2-40B4-BE49-F238E27FC236}">
                <a16:creationId xmlns:a16="http://schemas.microsoft.com/office/drawing/2014/main" id="{01CF247D-9042-90FD-312C-A1D50781EA0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B84D435-085C-D7FE-B28F-B6977BBEA6D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338411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401568" cy="1527048"/>
          </a:xfrm>
        </p:spPr>
        <p:txBody>
          <a:bodyPr anchor="b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D69C6F0A-B174-5013-4DDB-AB20BA8268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8201" y="2549236"/>
            <a:ext cx="3401568" cy="346580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1" y="831919"/>
            <a:ext cx="6586220" cy="519416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33E85C36-1ED6-1795-08DB-23696B530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192E76A4-FFBE-61B8-F59B-EC1CE3BFDE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F082745D-51FE-069C-245E-4F44EB7798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6" name="Straight Connector 31">
            <a:extLst>
              <a:ext uri="{FF2B5EF4-FFF2-40B4-BE49-F238E27FC236}">
                <a16:creationId xmlns:a16="http://schemas.microsoft.com/office/drawing/2014/main" id="{E4F783A1-78AA-BF8E-8A22-FCBFCE05B01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32">
            <a:extLst>
              <a:ext uri="{FF2B5EF4-FFF2-40B4-BE49-F238E27FC236}">
                <a16:creationId xmlns:a16="http://schemas.microsoft.com/office/drawing/2014/main" id="{F749601C-05D8-E636-3210-CF2A8713AE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541458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3454" y="831919"/>
            <a:ext cx="3273552" cy="2035696"/>
          </a:xfrm>
        </p:spPr>
        <p:txBody>
          <a:bodyPr anchor="b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831919"/>
            <a:ext cx="6937365" cy="5091685"/>
          </a:xfrm>
        </p:spPr>
        <p:txBody>
          <a:bodyPr/>
          <a:lstStyle/>
          <a:p>
            <a:endParaRPr lang="en-US"/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A1A6011F-285F-BCE2-F758-C63F33675A0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80245" y="2983345"/>
            <a:ext cx="3273552" cy="303169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09FF9B-D63D-5137-0473-E4C0988E77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104BA7A-7438-73D7-F9C7-AB3C9A7E00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6204760-0885-A02F-0067-BD4AC55CC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385EA8A6-8678-1948-5F2D-5CF4833E07B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295486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3B9F398C-FAF1-1B27-836C-F97B88F7821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492991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31919"/>
            <a:ext cx="10504001" cy="3472067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8" y="4509559"/>
            <a:ext cx="4579339" cy="1516522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F99E67D-47D5-3842-1385-6C2F08D20EE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569531" y="4509558"/>
            <a:ext cx="5778466" cy="151651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BD78DFD8-B1C6-7604-1671-4CDAC39128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9921C03-3153-09AF-0D57-A0D96EBE1D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86E0734-2C6E-8C3B-65F2-133B94CFC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414969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865938"/>
            <a:ext cx="10504001" cy="2556004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3999" y="3785800"/>
            <a:ext cx="2953618" cy="2240280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2A94BD-34CC-6470-1478-1D549D046B8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62400" y="3785795"/>
            <a:ext cx="7391397" cy="224028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182F43E7-55DC-C610-6DA1-0251237351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AE1085B-0F8A-711E-D721-A4D350D794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738CBE5-2DAC-95AD-3EE9-B0A0F534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F8884F71-7DBC-7C26-DB2C-731FCBC2EA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7712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813CFB62-5831-FDE1-34F0-38FCD7614D8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962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26191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8"/>
            <a:ext cx="2953618" cy="2240279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03CBF087-ADB9-D746-ED3D-8EAC47AF3E1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971639" y="824390"/>
            <a:ext cx="7376359" cy="224780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3310759"/>
            <a:ext cx="10504001" cy="2722852"/>
          </a:xfrm>
        </p:spPr>
        <p:txBody>
          <a:bodyPr/>
          <a:lstStyle/>
          <a:p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9BA7EC8-1425-F948-FB17-5F51DEC98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694AE2EC-59C3-D91C-8CD6-658F68BC54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36BBD3BD-F630-46F9-25B2-85A0E608D8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76BDEB52-5B02-AD88-F4C8-F7406429984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3778D6D3-2293-3FE4-3124-63EF2E3A5E3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664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1600136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3963" y="858337"/>
            <a:ext cx="10504000" cy="970463"/>
          </a:xfrm>
        </p:spPr>
        <p:txBody>
          <a:bodyPr anchor="ctr"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3963" y="2081048"/>
            <a:ext cx="6157458" cy="3945032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F023DEB-EBD2-ECA5-19D2-F448BDC7606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38998" y="2081048"/>
            <a:ext cx="4114800" cy="394503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524FB994-9B85-2B55-198D-4925FB1F21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FCC0375-2AE8-A777-C3E0-7D2E3B0F6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637823D-6C6E-38BE-B6BE-096424E8DF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2833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79475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291418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52884"/>
            <a:ext cx="4672584" cy="1453896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4000" y="2459420"/>
            <a:ext cx="4672584" cy="3545695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5D55DF58-60BC-15D0-99C3-6E7F78EBD703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708073" y="852884"/>
            <a:ext cx="5645724" cy="516215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D12407CB-320D-5895-BDF5-2C4178E05B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4CFCA35D-4F04-2227-AD9D-98F1BD01B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8A1129D-5B96-F258-CFFC-CF58226A72E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BE6A6E60-0F31-180B-5E3F-E85797977EC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E8990BD-673C-BFDE-354D-14C949F243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94210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Photo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73725"/>
            <a:ext cx="3657603" cy="1453896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43999" y="2490951"/>
            <a:ext cx="3657603" cy="3493323"/>
          </a:xfrm>
        </p:spPr>
        <p:txBody>
          <a:bodyPr/>
          <a:lstStyle/>
          <a:p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39B8D2C3-5A67-946F-8429-CD7583E6B23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673600" y="873726"/>
            <a:ext cx="6680197" cy="5141314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7E0A59B4-299A-C00C-5665-5D12C9EB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9C32A1D-8E68-C458-3E60-D6054C9204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1D864DC-4F3D-BA46-DED4-8D088584F2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E5C9C418-CC1A-8074-2930-D5627551538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87758AAB-3FDA-3A2F-37ED-381B84536B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8033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BAFF9E1B-D277-3CD7-0505-70A3DF503C8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26571" y="3939701"/>
            <a:ext cx="11517086" cy="1424780"/>
          </a:xfrm>
        </p:spPr>
        <p:txBody>
          <a:bodyPr anchor="b"/>
          <a:lstStyle>
            <a:lvl1pPr algn="ct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D3C34CE9-1C8A-039B-8096-4B97AF95A7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6571" y="5387064"/>
            <a:ext cx="11517086" cy="438490"/>
          </a:xfrm>
        </p:spPr>
        <p:txBody>
          <a:bodyPr/>
          <a:lstStyle>
            <a:lvl1pPr marL="0" indent="0" algn="ct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8BAD26A8-E2F7-88F3-1B9C-84798D9CA70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" y="0"/>
            <a:ext cx="12192001" cy="3771900"/>
          </a:xfrm>
          <a:custGeom>
            <a:avLst/>
            <a:gdLst>
              <a:gd name="connsiteX0" fmla="*/ 2060179 w 12192001"/>
              <a:gd name="connsiteY0" fmla="*/ 2536316 h 3771900"/>
              <a:gd name="connsiteX1" fmla="*/ 12192001 w 12192001"/>
              <a:gd name="connsiteY1" fmla="*/ 2536316 h 3771900"/>
              <a:gd name="connsiteX2" fmla="*/ 12192001 w 12192001"/>
              <a:gd name="connsiteY2" fmla="*/ 3771900 h 3771900"/>
              <a:gd name="connsiteX3" fmla="*/ 2060179 w 12192001"/>
              <a:gd name="connsiteY3" fmla="*/ 3771900 h 3771900"/>
              <a:gd name="connsiteX4" fmla="*/ 6112791 w 12192001"/>
              <a:gd name="connsiteY4" fmla="*/ 1262587 h 3771900"/>
              <a:gd name="connsiteX5" fmla="*/ 12192000 w 12192001"/>
              <a:gd name="connsiteY5" fmla="*/ 1262587 h 3771900"/>
              <a:gd name="connsiteX6" fmla="*/ 12192000 w 12192001"/>
              <a:gd name="connsiteY6" fmla="*/ 2498171 h 3771900"/>
              <a:gd name="connsiteX7" fmla="*/ 6112791 w 12192001"/>
              <a:gd name="connsiteY7" fmla="*/ 2498171 h 3771900"/>
              <a:gd name="connsiteX8" fmla="*/ 0 w 12192001"/>
              <a:gd name="connsiteY8" fmla="*/ 1262587 h 3771900"/>
              <a:gd name="connsiteX9" fmla="*/ 6079209 w 12192001"/>
              <a:gd name="connsiteY9" fmla="*/ 1262587 h 3771900"/>
              <a:gd name="connsiteX10" fmla="*/ 6079209 w 12192001"/>
              <a:gd name="connsiteY10" fmla="*/ 2498171 h 3771900"/>
              <a:gd name="connsiteX11" fmla="*/ 0 w 12192001"/>
              <a:gd name="connsiteY11" fmla="*/ 2498171 h 3771900"/>
              <a:gd name="connsiteX12" fmla="*/ 0 w 12192001"/>
              <a:gd name="connsiteY12" fmla="*/ 0 h 3771900"/>
              <a:gd name="connsiteX13" fmla="*/ 10131822 w 12192001"/>
              <a:gd name="connsiteY13" fmla="*/ 0 h 3771900"/>
              <a:gd name="connsiteX14" fmla="*/ 10131822 w 12192001"/>
              <a:gd name="connsiteY14" fmla="*/ 1235584 h 3771900"/>
              <a:gd name="connsiteX15" fmla="*/ 0 w 12192001"/>
              <a:gd name="connsiteY15" fmla="*/ 1235584 h 3771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2001" h="3771900">
                <a:moveTo>
                  <a:pt x="2060179" y="2536316"/>
                </a:moveTo>
                <a:lnTo>
                  <a:pt x="12192001" y="2536316"/>
                </a:lnTo>
                <a:lnTo>
                  <a:pt x="12192001" y="3771900"/>
                </a:lnTo>
                <a:lnTo>
                  <a:pt x="2060179" y="3771900"/>
                </a:lnTo>
                <a:close/>
                <a:moveTo>
                  <a:pt x="6112791" y="1262587"/>
                </a:moveTo>
                <a:lnTo>
                  <a:pt x="12192000" y="1262587"/>
                </a:lnTo>
                <a:lnTo>
                  <a:pt x="12192000" y="2498171"/>
                </a:lnTo>
                <a:lnTo>
                  <a:pt x="6112791" y="2498171"/>
                </a:lnTo>
                <a:close/>
                <a:moveTo>
                  <a:pt x="0" y="1262587"/>
                </a:moveTo>
                <a:lnTo>
                  <a:pt x="6079209" y="1262587"/>
                </a:lnTo>
                <a:lnTo>
                  <a:pt x="6079209" y="2498171"/>
                </a:lnTo>
                <a:lnTo>
                  <a:pt x="0" y="2498171"/>
                </a:lnTo>
                <a:close/>
                <a:moveTo>
                  <a:pt x="0" y="0"/>
                </a:moveTo>
                <a:lnTo>
                  <a:pt x="10131822" y="0"/>
                </a:lnTo>
                <a:lnTo>
                  <a:pt x="10131822" y="1235584"/>
                </a:lnTo>
                <a:lnTo>
                  <a:pt x="0" y="12355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26AA2219-FD98-03D2-BB5C-E2321D2249C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26571" y="6030083"/>
            <a:ext cx="1733607" cy="27432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CD31E19E-99D1-8CD0-E566-4E2F20A471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5" name="Footer Placeholder 4">
            <a:extLst>
              <a:ext uri="{FF2B5EF4-FFF2-40B4-BE49-F238E27FC236}">
                <a16:creationId xmlns:a16="http://schemas.microsoft.com/office/drawing/2014/main" id="{3698B7D1-C36E-DFB0-A661-A5E474A68D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DC35F19D-FD15-4BE1-660D-0643E54DA9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218939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831918"/>
            <a:ext cx="10521992" cy="4069265"/>
          </a:xfrm>
        </p:spPr>
        <p:txBody>
          <a:bodyPr anchor="b">
            <a:normAutofit/>
          </a:bodyPr>
          <a:lstStyle>
            <a:lvl1pPr algn="l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3999" y="5076496"/>
            <a:ext cx="7559021" cy="949583"/>
          </a:xfrm>
        </p:spPr>
        <p:txBody>
          <a:bodyPr anchor="t">
            <a:normAutofit/>
          </a:bodyPr>
          <a:lstStyle>
            <a:lvl1pPr marL="0" indent="0" algn="l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607FA20-5F9E-5F1A-2995-42DE292E25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E53118E-49A5-7AAB-EB8C-E3E57CD9F9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D755146-626F-5951-A77D-DC3012AB5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2F96DE7D-2B90-57E1-B338-BE484C519322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92356EB0-27E3-E63B-5A46-EF32523AD5C6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8571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ig Numb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54679631-7C3B-D21E-7FA5-358FCF45E9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EBEAF229-1E32-0FE6-E4A3-E02C9FAAAF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676071C-D183-B427-F1DA-639AE2B348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9" name="Straight Connector 31">
            <a:extLst>
              <a:ext uri="{FF2B5EF4-FFF2-40B4-BE49-F238E27FC236}">
                <a16:creationId xmlns:a16="http://schemas.microsoft.com/office/drawing/2014/main" id="{47BC41E4-A5C6-BE0D-6E66-8326796424A5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32">
            <a:extLst>
              <a:ext uri="{FF2B5EF4-FFF2-40B4-BE49-F238E27FC236}">
                <a16:creationId xmlns:a16="http://schemas.microsoft.com/office/drawing/2014/main" id="{8E0779B7-1774-CFF8-ED50-658BA7EEBF83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00010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Numb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F4F8927-891C-4D7A-C2D3-6EB5EF6712F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61992" y="831918"/>
            <a:ext cx="10486008" cy="3977825"/>
          </a:xfrm>
        </p:spPr>
        <p:txBody>
          <a:bodyPr anchor="b">
            <a:normAutofit/>
          </a:bodyPr>
          <a:lstStyle>
            <a:lvl1pPr algn="ctr">
              <a:defRPr sz="23200">
                <a:solidFill>
                  <a:schemeClr val="tx1"/>
                </a:solidFill>
              </a:defRPr>
            </a:lvl1pPr>
          </a:lstStyle>
          <a:p>
            <a:r>
              <a:rPr lang="en-US"/>
              <a:t>##%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0489314B-CDC1-7F7E-C4DD-AAC0E5222B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77440" y="4997668"/>
            <a:ext cx="7525512" cy="1028411"/>
          </a:xfrm>
        </p:spPr>
        <p:txBody>
          <a:bodyPr anchor="t">
            <a:normAutofit/>
          </a:bodyPr>
          <a:lstStyle>
            <a:lvl1pPr marL="0" indent="0" algn="ctr">
              <a:buNone/>
              <a:defRPr sz="2800" cap="none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F81D3DD9-10C8-C207-1E50-5F75DFD052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AA3F5E3-D7B9-CD19-945F-38980AEB9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4FC4A806-42ED-564D-542E-AAAA4EAFD3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8" name="Straight Connector 31">
            <a:extLst>
              <a:ext uri="{FF2B5EF4-FFF2-40B4-BE49-F238E27FC236}">
                <a16:creationId xmlns:a16="http://schemas.microsoft.com/office/drawing/2014/main" id="{36CD38AE-A66F-08B7-774A-86EA48DC6D3F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32">
            <a:extLst>
              <a:ext uri="{FF2B5EF4-FFF2-40B4-BE49-F238E27FC236}">
                <a16:creationId xmlns:a16="http://schemas.microsoft.com/office/drawing/2014/main" id="{96229C75-1749-7A15-57EA-3F40239C0723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246874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630936"/>
            <a:ext cx="8266176" cy="5605272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/>
            </a:lvl1pPr>
            <a:lvl2pPr marL="228600" indent="0">
              <a:lnSpc>
                <a:spcPct val="100000"/>
              </a:lnSpc>
              <a:buNone/>
              <a:defRPr sz="4800" b="1"/>
            </a:lvl2pPr>
            <a:lvl3pPr marL="457200" indent="0">
              <a:lnSpc>
                <a:spcPct val="100000"/>
              </a:lnSpc>
              <a:buNone/>
              <a:defRPr sz="4400" b="1"/>
            </a:lvl3pPr>
            <a:lvl4pPr marL="685800" indent="0">
              <a:lnSpc>
                <a:spcPct val="100000"/>
              </a:lnSpc>
              <a:buNone/>
              <a:defRPr sz="4000" b="1"/>
            </a:lvl4pPr>
            <a:lvl5pPr marL="914400" indent="0">
              <a:lnSpc>
                <a:spcPct val="100000"/>
              </a:lnSpc>
              <a:buNone/>
              <a:defRPr sz="36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1103858D-9532-D59F-FE73-A52EB24F30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A34F1EA-1A45-A729-FE88-FBF390F44E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7189E61-2D87-C5BC-948B-835B50188A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B99A632E-EAA8-D126-AC93-60A78F8F8DC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28CDBC42-8DE5-DE9A-947A-15C0C6B2D5F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880265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1929384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A2BA1728-455B-BDAB-6419-C04536C197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DDBA5A5-E947-E342-A677-E3AFE378DD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EDC2686-2DAB-B424-F10D-506D01DF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4" name="Straight Connector 31">
            <a:extLst>
              <a:ext uri="{FF2B5EF4-FFF2-40B4-BE49-F238E27FC236}">
                <a16:creationId xmlns:a16="http://schemas.microsoft.com/office/drawing/2014/main" id="{6D22A03E-28FE-53DA-5B6A-383215ED133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32">
            <a:extLst>
              <a:ext uri="{FF2B5EF4-FFF2-40B4-BE49-F238E27FC236}">
                <a16:creationId xmlns:a16="http://schemas.microsoft.com/office/drawing/2014/main" id="{81A987AB-C78C-597A-CC63-6E545EDEC9D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43032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8" y="548640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/>
            </a:lvl1pPr>
            <a:lvl2pPr marL="228600" indent="0">
              <a:lnSpc>
                <a:spcPct val="100000"/>
              </a:lnSpc>
              <a:buNone/>
              <a:defRPr sz="4400" b="1"/>
            </a:lvl2pPr>
            <a:lvl3pPr marL="457200" indent="0">
              <a:lnSpc>
                <a:spcPct val="100000"/>
              </a:lnSpc>
              <a:buNone/>
              <a:defRPr sz="4000" b="1"/>
            </a:lvl3pPr>
            <a:lvl4pPr marL="685800" indent="0">
              <a:lnSpc>
                <a:spcPct val="100000"/>
              </a:lnSpc>
              <a:buNone/>
              <a:defRPr sz="3600" b="1"/>
            </a:lvl4pPr>
            <a:lvl5pPr marL="914400" indent="0">
              <a:lnSpc>
                <a:spcPct val="100000"/>
              </a:lnSpc>
              <a:buNone/>
              <a:defRPr sz="3200" b="1"/>
            </a:lvl5pPr>
          </a:lstStyle>
          <a:p>
            <a:pPr lvl="0"/>
            <a:r>
              <a:rPr lang="en-US"/>
              <a:t>Click to edit Statement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E4E269EE-28E5-BB8D-160A-2C905B350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A2D3A4CC-2170-D513-478A-C60C50FE1F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018A10-98B1-2374-E4F2-709B641CBA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1">
            <a:extLst>
              <a:ext uri="{FF2B5EF4-FFF2-40B4-BE49-F238E27FC236}">
                <a16:creationId xmlns:a16="http://schemas.microsoft.com/office/drawing/2014/main" id="{173B7D00-3E0F-D372-F868-E62DE8E2C9F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32">
            <a:extLst>
              <a:ext uri="{FF2B5EF4-FFF2-40B4-BE49-F238E27FC236}">
                <a16:creationId xmlns:a16="http://schemas.microsoft.com/office/drawing/2014/main" id="{D187FA62-E4DF-283A-B2BB-2DADBA4EECE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721416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188720"/>
            <a:ext cx="9198864" cy="365760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3600" b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428752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4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C9EFA2AD-E749-9F60-705D-DE0941E26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8138B0B-E7B2-93DE-E6AD-66530C4A9C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08BC1B4-A19E-EF55-F8A5-8DB265F1C1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24" name="Straight Connector 31">
            <a:extLst>
              <a:ext uri="{FF2B5EF4-FFF2-40B4-BE49-F238E27FC236}">
                <a16:creationId xmlns:a16="http://schemas.microsoft.com/office/drawing/2014/main" id="{B3027282-55C0-23E2-F9D0-56E4079574A7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32">
            <a:extLst>
              <a:ext uri="{FF2B5EF4-FFF2-40B4-BE49-F238E27FC236}">
                <a16:creationId xmlns:a16="http://schemas.microsoft.com/office/drawing/2014/main" id="{DC379414-CF7D-9895-A99E-1AA396B90C45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710174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0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499616" y="5349240"/>
            <a:ext cx="9198864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FC19029B-E3E6-1F4D-FA22-F5BD874176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B740A4B2-F740-621D-1480-FB55668AE4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1A48FF9-74DF-1DDE-C86D-58BAE32E8B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43E09413-BF03-4EDB-7DA9-C0CBF04FEE0E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873150D4-24A2-988A-C893-A637A2FA9112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21170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44000" y="1234440"/>
            <a:ext cx="8961120" cy="3169920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4400" b="0"/>
            </a:lvl1pPr>
          </a:lstStyle>
          <a:p>
            <a:r>
              <a:rPr lang="en-US"/>
              <a:t>Click to edit Quote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1793" y="5540026"/>
            <a:ext cx="8961120" cy="466344"/>
          </a:xfrm>
        </p:spPr>
        <p:txBody>
          <a:bodyPr anchor="ctr">
            <a:normAutofit/>
          </a:bodyPr>
          <a:lstStyle>
            <a:lvl1pPr marL="0" indent="0" algn="l">
              <a:buNone/>
              <a:defRPr sz="22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Quote Author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824B5ABA-190E-BEB5-573F-F64D2D575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1FB98919-5529-CCFE-1092-A9D62454CE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1631FAD-95BD-D50C-3496-63D8FB39DB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1" name="Straight Connector 31">
            <a:extLst>
              <a:ext uri="{FF2B5EF4-FFF2-40B4-BE49-F238E27FC236}">
                <a16:creationId xmlns:a16="http://schemas.microsoft.com/office/drawing/2014/main" id="{68B23DD3-BCFF-9795-0CA9-AE9401F88321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32">
            <a:extLst>
              <a:ext uri="{FF2B5EF4-FFF2-40B4-BE49-F238E27FC236}">
                <a16:creationId xmlns:a16="http://schemas.microsoft.com/office/drawing/2014/main" id="{535FCD9B-34CE-58F0-8CB6-B7CB1EEF848B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6552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31919"/>
            <a:ext cx="10515600" cy="113225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10">
            <a:extLst>
              <a:ext uri="{FF2B5EF4-FFF2-40B4-BE49-F238E27FC236}">
                <a16:creationId xmlns:a16="http://schemas.microsoft.com/office/drawing/2014/main" id="{0961250B-543A-6F37-305B-5397B2D57B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115128"/>
            <a:ext cx="51577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ext Placeholder 12">
            <a:extLst>
              <a:ext uri="{FF2B5EF4-FFF2-40B4-BE49-F238E27FC236}">
                <a16:creationId xmlns:a16="http://schemas.microsoft.com/office/drawing/2014/main" id="{101C122A-4474-6AF3-590D-B93E5FF99B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115128"/>
            <a:ext cx="5183188" cy="390388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A7404D35-FA36-303B-9506-3CD0CAF6E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AABACB02-8504-5F46-9D13-168C82E2BC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7F408501-24D6-36DD-2B2F-A53D1749A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2" name="Straight Connector 31">
            <a:extLst>
              <a:ext uri="{FF2B5EF4-FFF2-40B4-BE49-F238E27FC236}">
                <a16:creationId xmlns:a16="http://schemas.microsoft.com/office/drawing/2014/main" id="{6295426D-7EC9-29C7-0CAD-C64EF81840D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692CB063-86B6-5775-3AD2-DF4E29DD1CB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4779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8DB78E43-591B-FC77-A959-A64AB0D49B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7870" y="383156"/>
            <a:ext cx="6022764" cy="3768220"/>
          </a:xfrm>
        </p:spPr>
        <p:txBody>
          <a:bodyPr anchor="b"/>
          <a:lstStyle>
            <a:lvl1pPr algn="r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5093B11-F806-67DA-C9D7-48A738FD97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7870" y="4253117"/>
            <a:ext cx="6022764" cy="1174224"/>
          </a:xfrm>
        </p:spPr>
        <p:txBody>
          <a:bodyPr/>
          <a:lstStyle>
            <a:lvl1pPr marL="0" indent="0" algn="r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9">
            <a:extLst>
              <a:ext uri="{FF2B5EF4-FFF2-40B4-BE49-F238E27FC236}">
                <a16:creationId xmlns:a16="http://schemas.microsoft.com/office/drawing/2014/main" id="{70C32A11-D80D-8895-B299-F84B774E25E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2700" y="-1270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1274702A-06E8-AD73-62B2-B3A4A32E5DB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930785" y="5739518"/>
            <a:ext cx="1909848" cy="274320"/>
          </a:xfrm>
        </p:spPr>
        <p:txBody>
          <a:bodyPr lIns="0" tIns="0" rIns="0" bIns="0">
            <a:noAutofit/>
          </a:bodyPr>
          <a:lstStyle>
            <a:lvl1pPr marL="0" indent="0" algn="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70A1C19A-4E5E-C742-32A1-2115149FC1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A9A9E029-23F0-CEC4-BA46-3EEC97738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2D900CB6-F919-93D0-C1AC-3EFB92BA75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184370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6374" y="838988"/>
            <a:ext cx="10461626" cy="1143292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4000" y="2142935"/>
            <a:ext cx="5157787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4000" y="2844801"/>
            <a:ext cx="51577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4812" y="2142935"/>
            <a:ext cx="5183188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64812" y="2844801"/>
            <a:ext cx="5183188" cy="31742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415B9C-3B12-7D73-101A-B7FF5D4562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D95282CE-2FB9-AAD9-5683-E23E63D4438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607876E-CDDA-8EC2-D2D8-B041DA0D03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31">
            <a:extLst>
              <a:ext uri="{FF2B5EF4-FFF2-40B4-BE49-F238E27FC236}">
                <a16:creationId xmlns:a16="http://schemas.microsoft.com/office/drawing/2014/main" id="{54FAAA69-6617-A985-B5BC-8A450B7E45D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F7CDD230-E1EB-AB97-AA97-B6811E8B3A8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00749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6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29006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Rectangle 18">
            <a:extLst>
              <a:ext uri="{FF2B5EF4-FFF2-40B4-BE49-F238E27FC236}">
                <a16:creationId xmlns:a16="http://schemas.microsoft.com/office/drawing/2014/main" id="{8208A5D7-2403-1350-DEF6-007D02B9287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CA25D2A-079E-516D-CCAD-9201655031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529139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C32326B-44AF-69A5-8950-3E83EB14E48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2790" y="2076889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CCC11960-F75C-F63F-D4E4-8C19C5B8990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2792" y="2851360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9" name="Rectangle 40">
            <a:extLst>
              <a:ext uri="{FF2B5EF4-FFF2-40B4-BE49-F238E27FC236}">
                <a16:creationId xmlns:a16="http://schemas.microsoft.com/office/drawing/2014/main" id="{FF347C45-9CAA-BA8B-3731-BEB81073E14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6CDFDE77-EF7F-9B62-D5CB-295BB8C3EBB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529139" y="392215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0290AD35-CF09-6504-D01E-4C05D706F1C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32162" y="3407356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05368349-BD70-533F-1B19-8FD3F67FB75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32164" y="4181827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0" name="Rectangle 48">
            <a:extLst>
              <a:ext uri="{FF2B5EF4-FFF2-40B4-BE49-F238E27FC236}">
                <a16:creationId xmlns:a16="http://schemas.microsoft.com/office/drawing/2014/main" id="{CAC0BE5A-3FD4-01C0-EFCD-142421774C0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529372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867C06B3-86F3-BA14-C074-170923D252F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29139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C7E3638A-E47B-2C16-051A-8CB00B9F895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2162" y="4732585"/>
            <a:ext cx="3530468" cy="739384"/>
          </a:xfrm>
        </p:spPr>
        <p:txBody>
          <a:bodyPr anchor="b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5A4CC468-3A85-49F0-099C-BC1F0F566DC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2164" y="5507056"/>
            <a:ext cx="3530466" cy="559032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Rectangle 89">
            <a:extLst>
              <a:ext uri="{FF2B5EF4-FFF2-40B4-BE49-F238E27FC236}">
                <a16:creationId xmlns:a16="http://schemas.microsoft.com/office/drawing/2014/main" id="{B592A1D3-2017-F169-B0A7-3173FF77C1A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5249415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E5F3B0A-2795-1AB7-EDA7-048B8FFC180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81203" y="524558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0F680350-5C6D-05CD-2861-1CBCFF6E39D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817532" y="4732585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66541D57-A12D-E924-D596-DE278CD7F4D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817534" y="5507056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2" name="Rectangle 81">
            <a:extLst>
              <a:ext uri="{FF2B5EF4-FFF2-40B4-BE49-F238E27FC236}">
                <a16:creationId xmlns:a16="http://schemas.microsoft.com/office/drawing/2014/main" id="{E8A6C772-C164-3CEA-A046-D9723CBD9FC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3924200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E73C2B03-4A5F-AABA-EC88-7F080083184F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181203" y="392216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05</a:t>
            </a:r>
            <a:endParaRPr lang="zh-CN" altLang="en-US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9EBEE5F4-6259-F130-927E-7FFB60A40F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17532" y="3407356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66237AC4-EBD4-DD9E-69D9-8D385F6C75A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17534" y="4181827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1" name="Rectangle 56">
            <a:extLst>
              <a:ext uri="{FF2B5EF4-FFF2-40B4-BE49-F238E27FC236}">
                <a16:creationId xmlns:a16="http://schemas.microsoft.com/office/drawing/2014/main" id="{3C5137EE-3743-D56F-8A63-2370A4C0D4E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7181831" y="2599076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5DB5C80C-26F8-0C95-154F-6DEEEDB3237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181203" y="259873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06</a:t>
            </a:r>
            <a:endParaRPr lang="zh-CN" altLang="en-US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1580A2FB-D18E-CCE5-D7D5-AB29B0225C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818160" y="2076889"/>
            <a:ext cx="3530468" cy="739384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8B832846-EB9F-5EFA-F397-ED05D7CD5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818162" y="2851360"/>
            <a:ext cx="3530466" cy="55903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0B4CA34A-70A6-28B9-6E95-DFAAFE588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53CF4D40-3350-82F9-020E-252774AD81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74E27F63-E2E4-6C68-FD7F-46614FECBA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sp>
        <p:nvSpPr>
          <p:cNvPr id="24" name="Oval 14">
            <a:extLst>
              <a:ext uri="{FF2B5EF4-FFF2-40B4-BE49-F238E27FC236}">
                <a16:creationId xmlns:a16="http://schemas.microsoft.com/office/drawing/2014/main" id="{6F924045-417C-C278-4D5D-0671DFFEA1D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096307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5" name="Oval 42">
            <a:extLst>
              <a:ext uri="{FF2B5EF4-FFF2-40B4-BE49-F238E27FC236}">
                <a16:creationId xmlns:a16="http://schemas.microsoft.com/office/drawing/2014/main" id="{5BC3F4C5-4FB3-F517-627A-E393C3CE2B6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096307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Oval 50">
            <a:extLst>
              <a:ext uri="{FF2B5EF4-FFF2-40B4-BE49-F238E27FC236}">
                <a16:creationId xmlns:a16="http://schemas.microsoft.com/office/drawing/2014/main" id="{1B466D3D-3E71-2F97-7F18-51F8A46E48E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142873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Oval 58">
            <a:extLst>
              <a:ext uri="{FF2B5EF4-FFF2-40B4-BE49-F238E27FC236}">
                <a16:creationId xmlns:a16="http://schemas.microsoft.com/office/drawing/2014/main" id="{00CD6578-9EEA-5E52-3E03-6000B3C4C6E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926073" y="2769072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8" name="Oval 83">
            <a:extLst>
              <a:ext uri="{FF2B5EF4-FFF2-40B4-BE49-F238E27FC236}">
                <a16:creationId xmlns:a16="http://schemas.microsoft.com/office/drawing/2014/main" id="{CD7CB540-1BF1-F1AC-AE10-C8B626E0A59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926073" y="4094196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9" name="Oval 91">
            <a:extLst>
              <a:ext uri="{FF2B5EF4-FFF2-40B4-BE49-F238E27FC236}">
                <a16:creationId xmlns:a16="http://schemas.microsoft.com/office/drawing/2014/main" id="{B18690F7-0CC3-4A81-2333-82F5519006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H="1">
            <a:off x="6879507" y="5419411"/>
            <a:ext cx="128008" cy="128008"/>
          </a:xfrm>
          <a:prstGeom prst="ellipse">
            <a:avLst/>
          </a:prstGeom>
          <a:solidFill>
            <a:schemeClr val="tx1"/>
          </a:solidFill>
          <a:ln w="254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30" name="Freeform: Shape 8">
            <a:extLst>
              <a:ext uri="{FF2B5EF4-FFF2-40B4-BE49-F238E27FC236}">
                <a16:creationId xmlns:a16="http://schemas.microsoft.com/office/drawing/2014/main" id="{2AD7E1B5-43F5-AA4B-C9F4-7A7B6668FB3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 flipV="1">
            <a:off x="5160311" y="2094269"/>
            <a:ext cx="1831860" cy="3988301"/>
          </a:xfrm>
          <a:custGeom>
            <a:avLst/>
            <a:gdLst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0 w 2268638"/>
              <a:gd name="connsiteY3" fmla="*/ 5034987 h 5034987"/>
              <a:gd name="connsiteX4" fmla="*/ 0 w 2268638"/>
              <a:gd name="connsiteY4" fmla="*/ 1134319 h 5034987"/>
              <a:gd name="connsiteX5" fmla="*/ 1134319 w 2268638"/>
              <a:gd name="connsiteY5" fmla="*/ 0 h 5034987"/>
              <a:gd name="connsiteX0" fmla="*/ 1134319 w 2268638"/>
              <a:gd name="connsiteY0" fmla="*/ 0 h 5034987"/>
              <a:gd name="connsiteX1" fmla="*/ 2268638 w 2268638"/>
              <a:gd name="connsiteY1" fmla="*/ 1134319 h 5034987"/>
              <a:gd name="connsiteX2" fmla="*/ 2268637 w 2268638"/>
              <a:gd name="connsiteY2" fmla="*/ 5034987 h 5034987"/>
              <a:gd name="connsiteX3" fmla="*/ 486137 w 2268638"/>
              <a:gd name="connsiteY3" fmla="*/ 5023412 h 5034987"/>
              <a:gd name="connsiteX4" fmla="*/ 0 w 2268638"/>
              <a:gd name="connsiteY4" fmla="*/ 5034987 h 5034987"/>
              <a:gd name="connsiteX5" fmla="*/ 0 w 2268638"/>
              <a:gd name="connsiteY5" fmla="*/ 1134319 h 5034987"/>
              <a:gd name="connsiteX6" fmla="*/ 1134319 w 2268638"/>
              <a:gd name="connsiteY6" fmla="*/ 0 h 5034987"/>
              <a:gd name="connsiteX0" fmla="*/ 486137 w 2268638"/>
              <a:gd name="connsiteY0" fmla="*/ 5023412 h 5114852"/>
              <a:gd name="connsiteX1" fmla="*/ 0 w 2268638"/>
              <a:gd name="connsiteY1" fmla="*/ 5034987 h 5114852"/>
              <a:gd name="connsiteX2" fmla="*/ 0 w 2268638"/>
              <a:gd name="connsiteY2" fmla="*/ 1134319 h 5114852"/>
              <a:gd name="connsiteX3" fmla="*/ 1134319 w 2268638"/>
              <a:gd name="connsiteY3" fmla="*/ 0 h 5114852"/>
              <a:gd name="connsiteX4" fmla="*/ 2268638 w 2268638"/>
              <a:gd name="connsiteY4" fmla="*/ 1134319 h 5114852"/>
              <a:gd name="connsiteX5" fmla="*/ 2268637 w 2268638"/>
              <a:gd name="connsiteY5" fmla="*/ 5034987 h 5114852"/>
              <a:gd name="connsiteX6" fmla="*/ 577577 w 2268638"/>
              <a:gd name="connsiteY6" fmla="*/ 5114852 h 5114852"/>
              <a:gd name="connsiteX0" fmla="*/ 486137 w 2268638"/>
              <a:gd name="connsiteY0" fmla="*/ 5023412 h 5034987"/>
              <a:gd name="connsiteX1" fmla="*/ 0 w 2268638"/>
              <a:gd name="connsiteY1" fmla="*/ 5034987 h 5034987"/>
              <a:gd name="connsiteX2" fmla="*/ 0 w 2268638"/>
              <a:gd name="connsiteY2" fmla="*/ 1134319 h 5034987"/>
              <a:gd name="connsiteX3" fmla="*/ 1134319 w 2268638"/>
              <a:gd name="connsiteY3" fmla="*/ 0 h 5034987"/>
              <a:gd name="connsiteX4" fmla="*/ 2268638 w 2268638"/>
              <a:gd name="connsiteY4" fmla="*/ 1134319 h 5034987"/>
              <a:gd name="connsiteX5" fmla="*/ 2268637 w 2268638"/>
              <a:gd name="connsiteY5" fmla="*/ 5034987 h 5034987"/>
              <a:gd name="connsiteX0" fmla="*/ 0 w 2268638"/>
              <a:gd name="connsiteY0" fmla="*/ 5034987 h 5034987"/>
              <a:gd name="connsiteX1" fmla="*/ 0 w 2268638"/>
              <a:gd name="connsiteY1" fmla="*/ 1134319 h 5034987"/>
              <a:gd name="connsiteX2" fmla="*/ 1134319 w 2268638"/>
              <a:gd name="connsiteY2" fmla="*/ 0 h 5034987"/>
              <a:gd name="connsiteX3" fmla="*/ 2268638 w 2268638"/>
              <a:gd name="connsiteY3" fmla="*/ 1134319 h 5034987"/>
              <a:gd name="connsiteX4" fmla="*/ 2268637 w 2268638"/>
              <a:gd name="connsiteY4" fmla="*/ 5034987 h 5034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68638" h="5034987">
                <a:moveTo>
                  <a:pt x="0" y="5034987"/>
                </a:moveTo>
                <a:lnTo>
                  <a:pt x="0" y="1134319"/>
                </a:lnTo>
                <a:cubicBezTo>
                  <a:pt x="0" y="507852"/>
                  <a:pt x="507852" y="0"/>
                  <a:pt x="1134319" y="0"/>
                </a:cubicBezTo>
                <a:cubicBezTo>
                  <a:pt x="1760786" y="0"/>
                  <a:pt x="2268638" y="507852"/>
                  <a:pt x="2268638" y="1134319"/>
                </a:cubicBezTo>
                <a:cubicBezTo>
                  <a:pt x="2268638" y="2434542"/>
                  <a:pt x="2268637" y="3734764"/>
                  <a:pt x="2268637" y="5034987"/>
                </a:cubicBezTo>
              </a:path>
            </a:pathLst>
          </a:custGeom>
          <a:noFill/>
          <a:ln>
            <a:solidFill>
              <a:schemeClr val="tx1">
                <a:alpha val="40000"/>
              </a:schemeClr>
            </a:solidFill>
            <a:prstDash val="dash"/>
            <a:tailEnd type="arrow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170072F3-485C-71D2-6614-C68EABC5F06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3209" y="6667495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CED45EB-CA8D-2EBD-0965-E6FEC427252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63433" y="-5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614384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2013" y="835983"/>
            <a:ext cx="10504000" cy="1101394"/>
          </a:xfrm>
        </p:spPr>
        <p:txBody>
          <a:bodyPr anchor="b"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FC3AD345-5725-4194-30F5-9464DB0F892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122685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F0B2A43A-4011-3150-37FF-CDAA00D1FC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6250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3CF7AD25-AB7B-EDB3-88D7-930BD82D998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86250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3" name="Picture Placeholder 42">
            <a:extLst>
              <a:ext uri="{FF2B5EF4-FFF2-40B4-BE49-F238E27FC236}">
                <a16:creationId xmlns:a16="http://schemas.microsoft.com/office/drawing/2014/main" id="{CA43D5B7-B43F-3988-E9BA-9EC6DD74C150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877948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28D490E-BCD9-F5BD-3001-E54CAE54888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46046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2E90F1AF-FABC-69A4-57F9-02FEEC2D804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546046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4" name="Picture Placeholder 43">
            <a:extLst>
              <a:ext uri="{FF2B5EF4-FFF2-40B4-BE49-F238E27FC236}">
                <a16:creationId xmlns:a16="http://schemas.microsoft.com/office/drawing/2014/main" id="{A248B268-9019-F21D-A6D5-820E2928E5F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633211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CC85C39-CD2C-6707-E229-98AD380D0A5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2143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A5BCFE58-E213-AF4E-97E9-0F38693F3E9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2143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45" name="Picture Placeholder 44">
            <a:extLst>
              <a:ext uri="{FF2B5EF4-FFF2-40B4-BE49-F238E27FC236}">
                <a16:creationId xmlns:a16="http://schemas.microsoft.com/office/drawing/2014/main" id="{526F3044-7765-F477-D32C-4962CDBB2954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88473" y="2400057"/>
            <a:ext cx="1574806" cy="1749956"/>
          </a:xfrm>
          <a:custGeom>
            <a:avLst/>
            <a:gdLst>
              <a:gd name="connsiteX0" fmla="*/ 0 w 1574806"/>
              <a:gd name="connsiteY0" fmla="*/ 0 h 1749956"/>
              <a:gd name="connsiteX1" fmla="*/ 1574806 w 1574806"/>
              <a:gd name="connsiteY1" fmla="*/ 0 h 1749956"/>
              <a:gd name="connsiteX2" fmla="*/ 1574805 w 1574806"/>
              <a:gd name="connsiteY2" fmla="*/ 962553 h 1749956"/>
              <a:gd name="connsiteX3" fmla="*/ 787402 w 1574806"/>
              <a:gd name="connsiteY3" fmla="*/ 1749956 h 1749956"/>
              <a:gd name="connsiteX4" fmla="*/ 787403 w 1574806"/>
              <a:gd name="connsiteY4" fmla="*/ 1749955 h 1749956"/>
              <a:gd name="connsiteX5" fmla="*/ 0 w 1574806"/>
              <a:gd name="connsiteY5" fmla="*/ 962552 h 174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74806" h="1749956">
                <a:moveTo>
                  <a:pt x="0" y="0"/>
                </a:moveTo>
                <a:lnTo>
                  <a:pt x="1574806" y="0"/>
                </a:lnTo>
                <a:lnTo>
                  <a:pt x="1574805" y="962553"/>
                </a:lnTo>
                <a:cubicBezTo>
                  <a:pt x="1574805" y="1397424"/>
                  <a:pt x="1222273" y="1749956"/>
                  <a:pt x="787402" y="1749956"/>
                </a:cubicBezTo>
                <a:lnTo>
                  <a:pt x="787403" y="1749955"/>
                </a:lnTo>
                <a:cubicBezTo>
                  <a:pt x="352532" y="1749955"/>
                  <a:pt x="0" y="1397423"/>
                  <a:pt x="0" y="962552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33" name="Text Placeholder 10">
            <a:extLst>
              <a:ext uri="{FF2B5EF4-FFF2-40B4-BE49-F238E27FC236}">
                <a16:creationId xmlns:a16="http://schemas.microsoft.com/office/drawing/2014/main" id="{A098182F-B410-1A03-C48A-02C44658BDA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71564" y="4179296"/>
            <a:ext cx="2247677" cy="645155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34" name="Text Placeholder 10">
            <a:extLst>
              <a:ext uri="{FF2B5EF4-FFF2-40B4-BE49-F238E27FC236}">
                <a16:creationId xmlns:a16="http://schemas.microsoft.com/office/drawing/2014/main" id="{DF18BA57-4ECA-6719-5A69-A5A04C9F22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071564" y="4918684"/>
            <a:ext cx="2247676" cy="1319899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4F9CFA80-D4AA-3368-BD6D-83BCAE936C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EA3242F8-9F2E-AD2D-10CD-37A53D94FF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331078A5-5A4A-623A-01B6-2AAAAF90E9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8" name="Straight Connector 14">
            <a:extLst>
              <a:ext uri="{FF2B5EF4-FFF2-40B4-BE49-F238E27FC236}">
                <a16:creationId xmlns:a16="http://schemas.microsoft.com/office/drawing/2014/main" id="{31074CC2-5937-AFC8-1A1A-7A015DAE7ED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282042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5">
            <a:extLst>
              <a:ext uri="{FF2B5EF4-FFF2-40B4-BE49-F238E27FC236}">
                <a16:creationId xmlns:a16="http://schemas.microsoft.com/office/drawing/2014/main" id="{64DE9D23-BE63-F4BA-C094-88F0662C2EE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041804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6">
            <a:extLst>
              <a:ext uri="{FF2B5EF4-FFF2-40B4-BE49-F238E27FC236}">
                <a16:creationId xmlns:a16="http://schemas.microsoft.com/office/drawing/2014/main" id="{EE609DF1-B11E-F16C-4627-773F9ED60CCC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801566" y="2210847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1">
            <a:extLst>
              <a:ext uri="{FF2B5EF4-FFF2-40B4-BE49-F238E27FC236}">
                <a16:creationId xmlns:a16="http://schemas.microsoft.com/office/drawing/2014/main" id="{4489C308-841C-D2A7-8515-411CB016866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B60E0D5B-082D-4EB9-B1D4-EF2D236B05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2">
            <a:extLst>
              <a:ext uri="{FF2B5EF4-FFF2-40B4-BE49-F238E27FC236}">
                <a16:creationId xmlns:a16="http://schemas.microsoft.com/office/drawing/2014/main" id="{5B814A6C-6187-44A9-CE55-07E0F6A33C0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1">
            <a:extLst>
              <a:ext uri="{FF2B5EF4-FFF2-40B4-BE49-F238E27FC236}">
                <a16:creationId xmlns:a16="http://schemas.microsoft.com/office/drawing/2014/main" id="{CCF56FCA-E9F5-CED2-901F-8A806CBEC2E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8174224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41447"/>
            <a:ext cx="10504000" cy="1101394"/>
          </a:xfrm>
        </p:spPr>
        <p:txBody>
          <a:bodyPr/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7EF3883-1825-BE98-6A0D-E5F37120BEC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1179810" y="248648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9B5B1545-4ACF-EE87-EB8A-9B9EA972A530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179812" y="323794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A356766D-F5E2-7904-2225-4694EA488330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179810" y="4181052"/>
            <a:ext cx="4338570" cy="739384"/>
          </a:xfrm>
        </p:spPr>
        <p:txBody>
          <a:bodyPr anchor="ctr"/>
          <a:lstStyle>
            <a:lvl1pPr marL="0" indent="0" algn="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r">
              <a:lnSpc>
                <a:spcPct val="100000"/>
              </a:lnSpc>
              <a:defRPr sz="1800" b="1">
                <a:latin typeface="+mj-lt"/>
              </a:defRPr>
            </a:lvl2pPr>
            <a:lvl3pPr algn="r">
              <a:lnSpc>
                <a:spcPct val="100000"/>
              </a:lnSpc>
              <a:defRPr sz="1800" b="1">
                <a:latin typeface="+mj-lt"/>
              </a:defRPr>
            </a:lvl3pPr>
            <a:lvl4pPr algn="r">
              <a:lnSpc>
                <a:spcPct val="100000"/>
              </a:lnSpc>
              <a:defRPr sz="1800" b="1">
                <a:latin typeface="+mj-lt"/>
              </a:defRPr>
            </a:lvl4pPr>
            <a:lvl5pPr algn="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47425909-B584-C128-E335-0223B010439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179812" y="4932516"/>
            <a:ext cx="4338568" cy="806939"/>
          </a:xfrm>
        </p:spPr>
        <p:txBody>
          <a:bodyPr anchor="t"/>
          <a:lstStyle>
            <a:lvl1pPr marL="0" indent="0" algn="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FBF39DC5-6867-0012-C4D0-DEE4708FC8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673618" y="245358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1B999FF2-3B3C-CAE5-8C40-0534622067F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673618" y="320504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7278CD6C-407A-4526-79EE-4485678B97A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673618" y="4148153"/>
            <a:ext cx="4338570" cy="739384"/>
          </a:xfr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CAD15B38-6459-7007-6121-FBC970B53336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6673618" y="4899617"/>
            <a:ext cx="4338568" cy="806939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CD31E811-3CD5-0EFF-DE01-1A00973F08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29B724C-47BD-4F2A-3B9E-0708E9CC80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4C7665F0-017D-E5C3-9424-10E68875DA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4" name="Straight Connector 31">
            <a:extLst>
              <a:ext uri="{FF2B5EF4-FFF2-40B4-BE49-F238E27FC236}">
                <a16:creationId xmlns:a16="http://schemas.microsoft.com/office/drawing/2014/main" id="{05921472-2B94-11CA-0EA0-AF6AEF589FE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2">
            <a:extLst>
              <a:ext uri="{FF2B5EF4-FFF2-40B4-BE49-F238E27FC236}">
                <a16:creationId xmlns:a16="http://schemas.microsoft.com/office/drawing/2014/main" id="{03DC96CF-757E-BC05-38D0-8715C9F696D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2">
            <a:extLst>
              <a:ext uri="{FF2B5EF4-FFF2-40B4-BE49-F238E27FC236}">
                <a16:creationId xmlns:a16="http://schemas.microsoft.com/office/drawing/2014/main" id="{237CA06D-1180-342A-AFB2-C32BF9EEB71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62DA1D6D-422E-EEDA-8DC9-5C5EAC47371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1840308-043D-3A53-DA0F-093E337CA8B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568068" y="4071131"/>
            <a:ext cx="905586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6E90AB7-76A7-3140-4836-F21F7772022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6096000" y="2598756"/>
            <a:ext cx="0" cy="32720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429736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8">
            <a:extLst>
              <a:ext uri="{FF2B5EF4-FFF2-40B4-BE49-F238E27FC236}">
                <a16:creationId xmlns:a16="http://schemas.microsoft.com/office/drawing/2014/main" id="{312063DD-D3D1-D48D-11EA-EDAC9FBACD3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2586118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7" name="Rectangle 40">
            <a:extLst>
              <a:ext uri="{FF2B5EF4-FFF2-40B4-BE49-F238E27FC236}">
                <a16:creationId xmlns:a16="http://schemas.microsoft.com/office/drawing/2014/main" id="{4C921615-3B06-6595-B602-0F0849223C9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354848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8" name="Rectangle 48">
            <a:extLst>
              <a:ext uri="{FF2B5EF4-FFF2-40B4-BE49-F238E27FC236}">
                <a16:creationId xmlns:a16="http://schemas.microsoft.com/office/drawing/2014/main" id="{E9E2CA2E-652A-8147-2CBE-16BDA07231F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4504513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9" name="Rectangle 89">
            <a:extLst>
              <a:ext uri="{FF2B5EF4-FFF2-40B4-BE49-F238E27FC236}">
                <a16:creationId xmlns:a16="http://schemas.microsoft.com/office/drawing/2014/main" id="{1DF87C2B-8C15-4832-1A18-30D66F9D5F1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697048" y="547323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7DD0197-E213-DF84-42CD-9887AC3B20D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74559" y="1660358"/>
            <a:ext cx="3284621" cy="4393308"/>
          </a:xfrm>
          <a:custGeom>
            <a:avLst/>
            <a:gdLst>
              <a:gd name="connsiteX0" fmla="*/ 0 w 3284621"/>
              <a:gd name="connsiteY0" fmla="*/ 0 h 4393308"/>
              <a:gd name="connsiteX1" fmla="*/ 3284621 w 3284621"/>
              <a:gd name="connsiteY1" fmla="*/ 0 h 4393308"/>
              <a:gd name="connsiteX2" fmla="*/ 3284621 w 3284621"/>
              <a:gd name="connsiteY2" fmla="*/ 3448155 h 4393308"/>
              <a:gd name="connsiteX3" fmla="*/ 2529949 w 3284621"/>
              <a:gd name="connsiteY3" fmla="*/ 4374107 h 4393308"/>
              <a:gd name="connsiteX4" fmla="*/ 2339477 w 3284621"/>
              <a:gd name="connsiteY4" fmla="*/ 4393308 h 4393308"/>
              <a:gd name="connsiteX5" fmla="*/ 0 w 3284621"/>
              <a:gd name="connsiteY5" fmla="*/ 4393308 h 4393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621" h="4393308">
                <a:moveTo>
                  <a:pt x="0" y="0"/>
                </a:moveTo>
                <a:lnTo>
                  <a:pt x="3284621" y="0"/>
                </a:lnTo>
                <a:lnTo>
                  <a:pt x="3284621" y="3448155"/>
                </a:lnTo>
                <a:cubicBezTo>
                  <a:pt x="3284621" y="3904900"/>
                  <a:pt x="2960639" y="4285975"/>
                  <a:pt x="2529949" y="4374107"/>
                </a:cubicBezTo>
                <a:lnTo>
                  <a:pt x="2339477" y="4393308"/>
                </a:lnTo>
                <a:lnTo>
                  <a:pt x="0" y="439330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0AA0A21-9643-792E-B40A-5DB89874EBD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699627" y="2583005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6" name="Text Placeholder 10">
            <a:extLst>
              <a:ext uri="{FF2B5EF4-FFF2-40B4-BE49-F238E27FC236}">
                <a16:creationId xmlns:a16="http://schemas.microsoft.com/office/drawing/2014/main" id="{BB4B5D46-5C52-2DA2-8089-EA46733694B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52800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5" name="Text Placeholder 10">
            <a:extLst>
              <a:ext uri="{FF2B5EF4-FFF2-40B4-BE49-F238E27FC236}">
                <a16:creationId xmlns:a16="http://schemas.microsoft.com/office/drawing/2014/main" id="{2A504FA2-31FE-468B-69A7-13D5BA10A66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284680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2356F2BD-7A25-B79B-656B-55AA898FA3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699627" y="3545436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008D75F3-D873-218C-C569-C3DBD13C44E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8" y="347671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37C09B9-3E6B-9A4E-4AA0-F5217106EA6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7" y="379551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447D3529-314A-3D85-945A-77F8AFC105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699627" y="4507867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CBE0DD6D-C751-78D6-C3E6-B5A77EC802E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8" y="4425427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CDDB38E9-51B6-8E45-20E9-889F943BBB5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7" y="4744226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979B2345-6BEF-29F4-02D1-5CE78871ABF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99627" y="5470299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04</a:t>
            </a:r>
            <a:endParaRPr lang="zh-CN" altLang="en-US"/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4751958F-7DE9-CA8B-AD8C-3B50910872C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371558" y="5375724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FC535E19-3BFE-726B-0921-3D3C814BB8A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5371557" y="5694523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12" name="Date Placeholder 3">
            <a:extLst>
              <a:ext uri="{FF2B5EF4-FFF2-40B4-BE49-F238E27FC236}">
                <a16:creationId xmlns:a16="http://schemas.microsoft.com/office/drawing/2014/main" id="{613182C9-E43B-4F41-1699-C6BD1ACD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A9C277D2-123D-59B7-B6D8-233FA49BB4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D8AE435D-BDC8-3958-F039-8FE4CF186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7" name="Straight Connector 31">
            <a:extLst>
              <a:ext uri="{FF2B5EF4-FFF2-40B4-BE49-F238E27FC236}">
                <a16:creationId xmlns:a16="http://schemas.microsoft.com/office/drawing/2014/main" id="{50484DEC-5F3C-C8B6-FF32-A87C00F2ACF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54978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32">
            <a:extLst>
              <a:ext uri="{FF2B5EF4-FFF2-40B4-BE49-F238E27FC236}">
                <a16:creationId xmlns:a16="http://schemas.microsoft.com/office/drawing/2014/main" id="{71BB0B2E-198F-B445-B5B4-A2D4125BA2D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5421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858057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-item Lists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194" y="664753"/>
            <a:ext cx="10404806" cy="1336218"/>
          </a:xfrm>
        </p:spPr>
        <p:txBody>
          <a:bodyPr/>
          <a:lstStyle>
            <a:lvl1pPr algn="l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3" name="Text Placeholder 1">
            <a:extLst>
              <a:ext uri="{FF2B5EF4-FFF2-40B4-BE49-F238E27FC236}">
                <a16:creationId xmlns:a16="http://schemas.microsoft.com/office/drawing/2014/main" id="{A28BEF0A-3979-E72C-A4EE-5F1F637674D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38153" y="2421470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32" name="Text Placeholder 2">
            <a:extLst>
              <a:ext uri="{FF2B5EF4-FFF2-40B4-BE49-F238E27FC236}">
                <a16:creationId xmlns:a16="http://schemas.microsoft.com/office/drawing/2014/main" id="{420A46D8-C1DF-89B6-4A51-7FEB6D1AB11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8153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3">
            <a:extLst>
              <a:ext uri="{FF2B5EF4-FFF2-40B4-BE49-F238E27FC236}">
                <a16:creationId xmlns:a16="http://schemas.microsoft.com/office/drawing/2014/main" id="{2558D232-6427-2E85-B213-F223738026B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3679357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zh-CN"/>
              <a:t>Click to edit Master text styles</a:t>
            </a:r>
          </a:p>
        </p:txBody>
      </p:sp>
      <p:sp>
        <p:nvSpPr>
          <p:cNvPr id="28" name="Text Placeholder 4">
            <a:extLst>
              <a:ext uri="{FF2B5EF4-FFF2-40B4-BE49-F238E27FC236}">
                <a16:creationId xmlns:a16="http://schemas.microsoft.com/office/drawing/2014/main" id="{0645D0BC-A9DA-E12F-8E3A-D92E84DFAE4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3679357" y="3805737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29BC67B-8DB8-ED49-A71F-203D191FFC6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421374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30" name="Text Placeholder 6">
            <a:extLst>
              <a:ext uri="{FF2B5EF4-FFF2-40B4-BE49-F238E27FC236}">
                <a16:creationId xmlns:a16="http://schemas.microsoft.com/office/drawing/2014/main" id="{5A65D9FC-079A-41A1-AD63-4FC557FAFE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6421374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35C612D0-E6BA-201C-B813-2AF097C445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9163391" y="2433696"/>
            <a:ext cx="2136022" cy="1161167"/>
          </a:xfrm>
        </p:spPr>
        <p:txBody>
          <a:bodyPr anchor="b"/>
          <a:lstStyle>
            <a:lvl1pPr marL="0" indent="0" algn="ctr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ctr">
              <a:lnSpc>
                <a:spcPct val="100000"/>
              </a:lnSpc>
              <a:defRPr sz="1800" b="1">
                <a:latin typeface="+mj-lt"/>
              </a:defRPr>
            </a:lvl2pPr>
            <a:lvl3pPr algn="ctr">
              <a:lnSpc>
                <a:spcPct val="100000"/>
              </a:lnSpc>
              <a:defRPr sz="1800" b="1">
                <a:latin typeface="+mj-lt"/>
              </a:defRPr>
            </a:lvl3pPr>
            <a:lvl4pPr algn="ctr">
              <a:lnSpc>
                <a:spcPct val="100000"/>
              </a:lnSpc>
              <a:defRPr sz="1800" b="1">
                <a:latin typeface="+mj-lt"/>
              </a:defRPr>
            </a:lvl4pPr>
            <a:lvl5pPr algn="ctr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8">
            <a:extLst>
              <a:ext uri="{FF2B5EF4-FFF2-40B4-BE49-F238E27FC236}">
                <a16:creationId xmlns:a16="http://schemas.microsoft.com/office/drawing/2014/main" id="{40A4EBF8-90AB-2AD7-7DE7-28533F6841D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163391" y="3799384"/>
            <a:ext cx="2129153" cy="1574154"/>
          </a:xfrm>
        </p:spPr>
        <p:txBody>
          <a:bodyPr anchor="t"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indent="0" algn="ctr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2pPr>
            <a:lvl3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ctr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endParaRPr lang="en-US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id="{53E57881-0F22-B028-F6F5-D6CC95E7B6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19CDC47F-058C-1544-C172-0CF7FD50F2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F013B132-4B65-6444-B551-EFCA3C00F5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9737AD9D-036B-D686-E1F7-D96BA9CE44E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32">
            <a:extLst>
              <a:ext uri="{FF2B5EF4-FFF2-40B4-BE49-F238E27FC236}">
                <a16:creationId xmlns:a16="http://schemas.microsoft.com/office/drawing/2014/main" id="{31C53475-91B5-C2EE-3B43-0929FF081C9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32">
            <a:extLst>
              <a:ext uri="{FF2B5EF4-FFF2-40B4-BE49-F238E27FC236}">
                <a16:creationId xmlns:a16="http://schemas.microsoft.com/office/drawing/2014/main" id="{9DD4FCC2-EFD7-465D-BCEC-F58C8C879316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203411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31">
            <a:extLst>
              <a:ext uri="{FF2B5EF4-FFF2-40B4-BE49-F238E27FC236}">
                <a16:creationId xmlns:a16="http://schemas.microsoft.com/office/drawing/2014/main" id="{CC192184-488F-FD72-3C76-41CA9EA4F1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412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4">
            <a:extLst>
              <a:ext uri="{FF2B5EF4-FFF2-40B4-BE49-F238E27FC236}">
                <a16:creationId xmlns:a16="http://schemas.microsoft.com/office/drawing/2014/main" id="{5842CD27-CDAB-FAF1-4CE8-A5000A35671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3377173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5">
            <a:extLst>
              <a:ext uri="{FF2B5EF4-FFF2-40B4-BE49-F238E27FC236}">
                <a16:creationId xmlns:a16="http://schemas.microsoft.com/office/drawing/2014/main" id="{935411DC-B457-41AD-D330-F241093DB0D5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6119191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16">
            <a:extLst>
              <a:ext uri="{FF2B5EF4-FFF2-40B4-BE49-F238E27FC236}">
                <a16:creationId xmlns:a16="http://schemas.microsoft.com/office/drawing/2014/main" id="{792ABE52-35D0-6CC6-55AA-1493BF6FB37A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8861209" y="2421470"/>
            <a:ext cx="0" cy="31623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692939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-item Lis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18">
            <a:extLst>
              <a:ext uri="{FF2B5EF4-FFF2-40B4-BE49-F238E27FC236}">
                <a16:creationId xmlns:a16="http://schemas.microsoft.com/office/drawing/2014/main" id="{F219FF9B-2AB2-FF14-1C42-26761382955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2886571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0" name="Rectangle 40">
            <a:extLst>
              <a:ext uri="{FF2B5EF4-FFF2-40B4-BE49-F238E27FC236}">
                <a16:creationId xmlns:a16="http://schemas.microsoft.com/office/drawing/2014/main" id="{90DC9388-2CF6-5752-E430-B0454588A1F3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4175909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11" name="Rectangle 48">
            <a:extLst>
              <a:ext uri="{FF2B5EF4-FFF2-40B4-BE49-F238E27FC236}">
                <a16:creationId xmlns:a16="http://schemas.microsoft.com/office/drawing/2014/main" id="{4800356D-3D68-4E92-38D5-018F74A5471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4775436" y="5465247"/>
            <a:ext cx="468000" cy="468000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 anchor="ctr" anchorCtr="0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altLang="zh-CN" b="1" noProof="1">
              <a:solidFill>
                <a:schemeClr val="bg2"/>
              </a:solidFill>
              <a:latin typeface="+mj-lt"/>
              <a:ea typeface="+mj-e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7048" y="481646"/>
            <a:ext cx="7016816" cy="1642534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5BA2974B-49DF-3651-519D-5AB366F004D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0" y="0"/>
            <a:ext cx="4210774" cy="6858000"/>
          </a:xfrm>
          <a:custGeom>
            <a:avLst/>
            <a:gdLst>
              <a:gd name="connsiteX0" fmla="*/ 0 w 4210774"/>
              <a:gd name="connsiteY0" fmla="*/ 0 h 6858000"/>
              <a:gd name="connsiteX1" fmla="*/ 660400 w 4210774"/>
              <a:gd name="connsiteY1" fmla="*/ 0 h 6858000"/>
              <a:gd name="connsiteX2" fmla="*/ 1028700 w 4210774"/>
              <a:gd name="connsiteY2" fmla="*/ 0 h 6858000"/>
              <a:gd name="connsiteX3" fmla="*/ 3466332 w 4210774"/>
              <a:gd name="connsiteY3" fmla="*/ 0 h 6858000"/>
              <a:gd name="connsiteX4" fmla="*/ 4210774 w 4210774"/>
              <a:gd name="connsiteY4" fmla="*/ 744442 h 6858000"/>
              <a:gd name="connsiteX5" fmla="*/ 4210774 w 4210774"/>
              <a:gd name="connsiteY5" fmla="*/ 6858000 h 6858000"/>
              <a:gd name="connsiteX6" fmla="*/ 1028700 w 4210774"/>
              <a:gd name="connsiteY6" fmla="*/ 6858000 h 6858000"/>
              <a:gd name="connsiteX7" fmla="*/ 660400 w 4210774"/>
              <a:gd name="connsiteY7" fmla="*/ 6858000 h 6858000"/>
              <a:gd name="connsiteX8" fmla="*/ 0 w 421077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210774" h="6858000">
                <a:moveTo>
                  <a:pt x="0" y="0"/>
                </a:moveTo>
                <a:lnTo>
                  <a:pt x="660400" y="0"/>
                </a:lnTo>
                <a:lnTo>
                  <a:pt x="1028700" y="0"/>
                </a:lnTo>
                <a:lnTo>
                  <a:pt x="3466332" y="0"/>
                </a:lnTo>
                <a:cubicBezTo>
                  <a:pt x="3877476" y="0"/>
                  <a:pt x="4210774" y="333298"/>
                  <a:pt x="4210774" y="744442"/>
                </a:cubicBezTo>
                <a:lnTo>
                  <a:pt x="4210774" y="6858000"/>
                </a:lnTo>
                <a:lnTo>
                  <a:pt x="1028700" y="6858000"/>
                </a:lnTo>
                <a:lnTo>
                  <a:pt x="660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BFE3AEC9-EFD5-752C-B069-C72EB6BC680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776360" y="2890268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6F9B8F46-AC0B-8FA1-C523-CF07533604B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371558" y="2826851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54C1C2E9-CE9E-CB42-8A96-9163BED4027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371557" y="3145650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93FF2F-B192-CE88-DD52-228CC59E68D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76360" y="4173480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02</a:t>
            </a:r>
            <a:endParaRPr lang="zh-CN" altLang="en-US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341B4613-7F18-F348-A0D5-1A6F1E22A6D7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371555" y="4103192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196AABFD-E1D2-F043-514A-DE1FF59810C6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371554" y="4434691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C96F6E1F-8FDA-954E-935D-511AD1C1C366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76360" y="5465091"/>
            <a:ext cx="462842" cy="468312"/>
          </a:xfrm>
        </p:spPr>
        <p:txBody>
          <a:bodyPr anchor="ctr"/>
          <a:lstStyle>
            <a:lvl1pPr marL="0" indent="0" algn="ctr">
              <a:spcBef>
                <a:spcPts val="0"/>
              </a:spcBef>
              <a:buNone/>
              <a:defRPr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03</a:t>
            </a:r>
            <a:endParaRPr lang="zh-CN" altLang="en-US"/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3FCF7760-891C-DE83-4D8A-42471D9674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371555" y="5375953"/>
            <a:ext cx="6342306" cy="306717"/>
          </a:xfrm>
        </p:spPr>
        <p:txBody>
          <a:bodyPr anchor="b"/>
          <a:lstStyle>
            <a:lvl1pPr marL="0" indent="0" algn="l">
              <a:lnSpc>
                <a:spcPct val="100000"/>
              </a:lnSpc>
              <a:buNone/>
              <a:defRPr sz="1800" b="1">
                <a:latin typeface="+mj-lt"/>
              </a:defRPr>
            </a:lvl1pPr>
            <a:lvl2pPr algn="l">
              <a:lnSpc>
                <a:spcPct val="100000"/>
              </a:lnSpc>
              <a:defRPr sz="1800" b="1">
                <a:latin typeface="+mj-lt"/>
              </a:defRPr>
            </a:lvl2pPr>
            <a:lvl3pPr algn="l">
              <a:lnSpc>
                <a:spcPct val="100000"/>
              </a:lnSpc>
              <a:defRPr sz="1800" b="1">
                <a:latin typeface="+mj-lt"/>
              </a:defRPr>
            </a:lvl3pPr>
            <a:lvl4pPr algn="l">
              <a:lnSpc>
                <a:spcPct val="100000"/>
              </a:lnSpc>
              <a:defRPr sz="1800" b="1">
                <a:latin typeface="+mj-lt"/>
              </a:defRPr>
            </a:lvl4pPr>
            <a:lvl5pPr algn="l">
              <a:lnSpc>
                <a:spcPct val="100000"/>
              </a:lnSpc>
              <a:defRPr sz="1800" b="1"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D9CF86D2-5E53-A8AE-8C23-3A6D4607E88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371554" y="5705922"/>
            <a:ext cx="6342304" cy="566362"/>
          </a:xfrm>
        </p:spPr>
        <p:txBody>
          <a:bodyPr anchor="t"/>
          <a:lstStyle>
            <a:lvl1pPr marL="0" indent="0" algn="l">
              <a:lnSpc>
                <a:spcPct val="120000"/>
              </a:lnSpc>
              <a:spcBef>
                <a:spcPts val="0"/>
              </a:spcBef>
              <a:buNone/>
              <a:defRPr sz="1400" b="0">
                <a:latin typeface="+mn-lt"/>
              </a:defRPr>
            </a:lvl1pPr>
            <a:lvl2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2pPr>
            <a:lvl3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3pPr>
            <a:lvl4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4pPr>
            <a:lvl5pPr marL="0" algn="l">
              <a:lnSpc>
                <a:spcPct val="120000"/>
              </a:lnSpc>
              <a:spcBef>
                <a:spcPts val="0"/>
              </a:spcBef>
              <a:defRPr sz="1400" b="0">
                <a:latin typeface="+mn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altLang="zh-CN"/>
              <a:t>Click to edit Master text styles</a:t>
            </a:r>
          </a:p>
        </p:txBody>
      </p:sp>
      <p:sp>
        <p:nvSpPr>
          <p:cNvPr id="20" name="Date Placeholder 3">
            <a:extLst>
              <a:ext uri="{FF2B5EF4-FFF2-40B4-BE49-F238E27FC236}">
                <a16:creationId xmlns:a16="http://schemas.microsoft.com/office/drawing/2014/main" id="{B4B489D2-4AE6-F4D6-9934-750DACF52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FE49C402-28ED-C05F-9B69-1D2B67A109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4FD68EAB-FDC4-C6A2-ADBB-1C2A4C0B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3" name="Straight Connector 32">
            <a:extLst>
              <a:ext uri="{FF2B5EF4-FFF2-40B4-BE49-F238E27FC236}">
                <a16:creationId xmlns:a16="http://schemas.microsoft.com/office/drawing/2014/main" id="{987C3128-989C-3D0C-C502-4AEEE57A2B00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2000626" y="8950"/>
            <a:ext cx="0" cy="6849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1">
            <a:extLst>
              <a:ext uri="{FF2B5EF4-FFF2-40B4-BE49-F238E27FC236}">
                <a16:creationId xmlns:a16="http://schemas.microsoft.com/office/drawing/2014/main" id="{44B57F24-6A05-F896-ADC6-5E62E1764C38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16346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726796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29411AC7-7C73-0770-E586-60D7DF67D7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889A02A4-90B2-F621-2C48-0538569276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BB2197B5-4EE8-CC14-4097-04B951FD94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66229396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1757505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4000" y="2724912"/>
            <a:ext cx="3595634" cy="330116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07742" y="831919"/>
            <a:ext cx="6440258" cy="5194161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 marL="1371600" indent="0">
              <a:buNone/>
              <a:defRPr sz="1050"/>
            </a:lvl4pPr>
            <a:lvl5pPr marL="1828800" indent="0">
              <a:buNone/>
              <a:defRPr sz="105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E8C5D408-FFA2-C974-5FEF-CC27E5CC84C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DACDBC60-5DF7-DE99-0EC9-EBE53A356C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36DCDC3-178E-8B95-7074-DE6CCA64F4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CDAA91D8-83E5-F6A5-73F7-332B82EF9AA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D21357E9-5725-711B-9A81-C74A9E581FBD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81449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831919"/>
            <a:ext cx="3595634" cy="2212313"/>
          </a:xfrm>
        </p:spPr>
        <p:txBody>
          <a:bodyPr anchor="t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49024" y="3260034"/>
            <a:ext cx="3585586" cy="2766045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0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063319" y="831919"/>
            <a:ext cx="6284681" cy="519416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568B94C1-75B8-863F-960B-8786E9F6E6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B6F973C8-8AF3-68C3-3AD0-FB5CD9ECA9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8B8209AD-BB7C-894A-7EE2-639C0FC37B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6" name="Straight Connector 31">
            <a:extLst>
              <a:ext uri="{FF2B5EF4-FFF2-40B4-BE49-F238E27FC236}">
                <a16:creationId xmlns:a16="http://schemas.microsoft.com/office/drawing/2014/main" id="{4193EBB3-CE5F-A8BE-28F8-FC0734E9299F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1" y="6667500"/>
            <a:ext cx="121920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32">
            <a:extLst>
              <a:ext uri="{FF2B5EF4-FFF2-40B4-BE49-F238E27FC236}">
                <a16:creationId xmlns:a16="http://schemas.microsoft.com/office/drawing/2014/main" id="{196F95E7-D1CA-3B84-305B-BF7A682866E7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85319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1575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113277B1-D0ED-1F93-2B04-7EF3B163864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55431" y="190500"/>
            <a:ext cx="5777442" cy="3960876"/>
          </a:xfrm>
        </p:spPr>
        <p:txBody>
          <a:bodyPr anchor="b"/>
          <a:lstStyle>
            <a:lvl1pPr algn="l">
              <a:spcBef>
                <a:spcPts val="0"/>
              </a:spcBef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530B387-44F6-F673-C06B-5BE9725D9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5431" y="4253117"/>
            <a:ext cx="5779314" cy="1174224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CFB4E9-DF6F-079B-673E-93FD784A7E5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55431" y="5739518"/>
            <a:ext cx="1738083" cy="27432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GB" sz="1600"/>
              <a:t>Presenter Name</a:t>
            </a:r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995CACC6-5EE3-524B-F9DF-9D1D8C066A58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512653" y="0"/>
            <a:ext cx="5679347" cy="6875770"/>
          </a:xfrm>
          <a:custGeom>
            <a:avLst/>
            <a:gdLst>
              <a:gd name="connsiteX0" fmla="*/ 2855788 w 5679347"/>
              <a:gd name="connsiteY0" fmla="*/ 3447486 h 6875770"/>
              <a:gd name="connsiteX1" fmla="*/ 4251452 w 5679347"/>
              <a:gd name="connsiteY1" fmla="*/ 3447486 h 6875770"/>
              <a:gd name="connsiteX2" fmla="*/ 4251452 w 5679347"/>
              <a:gd name="connsiteY2" fmla="*/ 6864339 h 6875770"/>
              <a:gd name="connsiteX3" fmla="*/ 2855788 w 5679347"/>
              <a:gd name="connsiteY3" fmla="*/ 6864339 h 6875770"/>
              <a:gd name="connsiteX4" fmla="*/ 1427894 w 5679347"/>
              <a:gd name="connsiteY4" fmla="*/ 3447486 h 6875770"/>
              <a:gd name="connsiteX5" fmla="*/ 2823558 w 5679347"/>
              <a:gd name="connsiteY5" fmla="*/ 3447486 h 6875770"/>
              <a:gd name="connsiteX6" fmla="*/ 2823558 w 5679347"/>
              <a:gd name="connsiteY6" fmla="*/ 6864339 h 6875770"/>
              <a:gd name="connsiteX7" fmla="*/ 1427894 w 5679347"/>
              <a:gd name="connsiteY7" fmla="*/ 6864339 h 6875770"/>
              <a:gd name="connsiteX8" fmla="*/ 4283683 w 5679347"/>
              <a:gd name="connsiteY8" fmla="*/ 1442090 h 6875770"/>
              <a:gd name="connsiteX9" fmla="*/ 5001917 w 5679347"/>
              <a:gd name="connsiteY9" fmla="*/ 1442090 h 6875770"/>
              <a:gd name="connsiteX10" fmla="*/ 5098111 w 5679347"/>
              <a:gd name="connsiteY10" fmla="*/ 1451787 h 6875770"/>
              <a:gd name="connsiteX11" fmla="*/ 5679347 w 5679347"/>
              <a:gd name="connsiteY11" fmla="*/ 2164940 h 6875770"/>
              <a:gd name="connsiteX12" fmla="*/ 5679347 w 5679347"/>
              <a:gd name="connsiteY12" fmla="*/ 6875770 h 6875770"/>
              <a:gd name="connsiteX13" fmla="*/ 4283683 w 5679347"/>
              <a:gd name="connsiteY13" fmla="*/ 6875770 h 6875770"/>
              <a:gd name="connsiteX14" fmla="*/ 2855788 w 5679347"/>
              <a:gd name="connsiteY14" fmla="*/ 0 h 6875770"/>
              <a:gd name="connsiteX15" fmla="*/ 4251452 w 5679347"/>
              <a:gd name="connsiteY15" fmla="*/ 0 h 6875770"/>
              <a:gd name="connsiteX16" fmla="*/ 4251452 w 5679347"/>
              <a:gd name="connsiteY16" fmla="*/ 3416853 h 6875770"/>
              <a:gd name="connsiteX17" fmla="*/ 2855788 w 5679347"/>
              <a:gd name="connsiteY17" fmla="*/ 3416853 h 6875770"/>
              <a:gd name="connsiteX18" fmla="*/ 1427894 w 5679347"/>
              <a:gd name="connsiteY18" fmla="*/ 0 h 6875770"/>
              <a:gd name="connsiteX19" fmla="*/ 2823558 w 5679347"/>
              <a:gd name="connsiteY19" fmla="*/ 0 h 6875770"/>
              <a:gd name="connsiteX20" fmla="*/ 2823558 w 5679347"/>
              <a:gd name="connsiteY20" fmla="*/ 3416853 h 6875770"/>
              <a:gd name="connsiteX21" fmla="*/ 1427894 w 5679347"/>
              <a:gd name="connsiteY21" fmla="*/ 3416853 h 6875770"/>
              <a:gd name="connsiteX22" fmla="*/ 0 w 5679347"/>
              <a:gd name="connsiteY22" fmla="*/ 0 h 6875770"/>
              <a:gd name="connsiteX23" fmla="*/ 1395664 w 5679347"/>
              <a:gd name="connsiteY23" fmla="*/ 0 h 6875770"/>
              <a:gd name="connsiteX24" fmla="*/ 1395664 w 5679347"/>
              <a:gd name="connsiteY24" fmla="*/ 5433680 h 6875770"/>
              <a:gd name="connsiteX25" fmla="*/ 727933 w 5679347"/>
              <a:gd name="connsiteY25" fmla="*/ 5433680 h 6875770"/>
              <a:gd name="connsiteX26" fmla="*/ 581236 w 5679347"/>
              <a:gd name="connsiteY26" fmla="*/ 5418892 h 6875770"/>
              <a:gd name="connsiteX27" fmla="*/ 0 w 5679347"/>
              <a:gd name="connsiteY27" fmla="*/ 4705739 h 6875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</a:cxnLst>
            <a:rect l="l" t="t" r="r" b="b"/>
            <a:pathLst>
              <a:path w="5679347" h="6875770">
                <a:moveTo>
                  <a:pt x="2855788" y="3447486"/>
                </a:moveTo>
                <a:lnTo>
                  <a:pt x="4251452" y="3447486"/>
                </a:lnTo>
                <a:lnTo>
                  <a:pt x="4251452" y="6864339"/>
                </a:lnTo>
                <a:lnTo>
                  <a:pt x="2855788" y="6864339"/>
                </a:lnTo>
                <a:close/>
                <a:moveTo>
                  <a:pt x="1427894" y="3447486"/>
                </a:moveTo>
                <a:lnTo>
                  <a:pt x="2823558" y="3447486"/>
                </a:lnTo>
                <a:lnTo>
                  <a:pt x="2823558" y="6864339"/>
                </a:lnTo>
                <a:lnTo>
                  <a:pt x="1427894" y="6864339"/>
                </a:lnTo>
                <a:close/>
                <a:moveTo>
                  <a:pt x="4283683" y="1442090"/>
                </a:moveTo>
                <a:lnTo>
                  <a:pt x="5001917" y="1442090"/>
                </a:lnTo>
                <a:lnTo>
                  <a:pt x="5098111" y="1451787"/>
                </a:lnTo>
                <a:cubicBezTo>
                  <a:pt x="5429822" y="1519665"/>
                  <a:pt x="5679347" y="1813163"/>
                  <a:pt x="5679347" y="2164940"/>
                </a:cubicBezTo>
                <a:lnTo>
                  <a:pt x="5679347" y="6875770"/>
                </a:lnTo>
                <a:lnTo>
                  <a:pt x="4283683" y="6875770"/>
                </a:lnTo>
                <a:close/>
                <a:moveTo>
                  <a:pt x="2855788" y="0"/>
                </a:moveTo>
                <a:lnTo>
                  <a:pt x="4251452" y="0"/>
                </a:lnTo>
                <a:lnTo>
                  <a:pt x="4251452" y="3416853"/>
                </a:lnTo>
                <a:lnTo>
                  <a:pt x="2855788" y="3416853"/>
                </a:lnTo>
                <a:close/>
                <a:moveTo>
                  <a:pt x="1427894" y="0"/>
                </a:moveTo>
                <a:lnTo>
                  <a:pt x="2823558" y="0"/>
                </a:lnTo>
                <a:lnTo>
                  <a:pt x="2823558" y="3416853"/>
                </a:lnTo>
                <a:lnTo>
                  <a:pt x="1427894" y="3416853"/>
                </a:lnTo>
                <a:close/>
                <a:moveTo>
                  <a:pt x="0" y="0"/>
                </a:moveTo>
                <a:lnTo>
                  <a:pt x="1395664" y="0"/>
                </a:lnTo>
                <a:lnTo>
                  <a:pt x="1395664" y="5433680"/>
                </a:lnTo>
                <a:lnTo>
                  <a:pt x="727933" y="5433680"/>
                </a:lnTo>
                <a:lnTo>
                  <a:pt x="581236" y="5418892"/>
                </a:lnTo>
                <a:cubicBezTo>
                  <a:pt x="249526" y="5351014"/>
                  <a:pt x="0" y="5057516"/>
                  <a:pt x="0" y="4705739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3AA858DD-5732-D62C-5397-EBE1E9F3B2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20142DC-7CAA-D291-2AD5-EB9A2A176C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E63FE10-3EE7-C466-9C34-9CB62B95E0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149927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175" y="831919"/>
            <a:ext cx="7342307" cy="1791217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60427" y="3280496"/>
            <a:ext cx="10504000" cy="2743200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F8D387AC-5041-4BBD-7A52-6E3AE9E5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06385A3C-B30C-0D20-0384-965032C54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5E3BB09-562E-C7FE-E47E-94C117C17E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018DAF8-7D84-87BB-5E5A-4E2B4E47CFF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F8DD68C9-ACCE-74DD-5873-5F94A7E756C4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06068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 2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000" y="1627318"/>
            <a:ext cx="8430767" cy="1842020"/>
          </a:xfrm>
        </p:spPr>
        <p:txBody>
          <a:bodyPr anchor="b"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44128" y="3622674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228600" indent="0">
              <a:buNone/>
              <a:defRPr sz="1200">
                <a:solidFill>
                  <a:schemeClr val="tx1"/>
                </a:solidFill>
              </a:defRPr>
            </a:lvl2pPr>
            <a:lvl3pPr marL="457200" indent="0">
              <a:buNone/>
              <a:defRPr sz="1100">
                <a:solidFill>
                  <a:schemeClr val="tx1"/>
                </a:solidFill>
              </a:defRPr>
            </a:lvl3pPr>
            <a:lvl4pPr marL="685800" indent="0">
              <a:buNone/>
              <a:defRPr sz="1050">
                <a:solidFill>
                  <a:schemeClr val="tx1"/>
                </a:solidFill>
              </a:defRPr>
            </a:lvl4pPr>
            <a:lvl5pPr marL="914400" indent="0">
              <a:buNone/>
              <a:defRPr sz="10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C23B652D-563A-C94A-A80F-37E30BB00C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6B469B7B-575C-C7B6-33FA-91A14DEF47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F4084A6E-E5C4-0F80-C9A8-1A03B598C6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15" name="Straight Connector 31">
            <a:extLst>
              <a:ext uri="{FF2B5EF4-FFF2-40B4-BE49-F238E27FC236}">
                <a16:creationId xmlns:a16="http://schemas.microsoft.com/office/drawing/2014/main" id="{83A4E4F4-19A2-02D9-2198-CCD4837C1FD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-4750" y="253153"/>
            <a:ext cx="1219675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32">
            <a:extLst>
              <a:ext uri="{FF2B5EF4-FFF2-40B4-BE49-F238E27FC236}">
                <a16:creationId xmlns:a16="http://schemas.microsoft.com/office/drawing/2014/main" id="{0E658B9B-3A7A-CA54-A5EF-D656D0A1F579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88588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258475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DA82AABF-6C46-C7AD-A4C0-E45FB61940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84015" y="1597866"/>
            <a:ext cx="9758710" cy="3570255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60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CCB038B6-4602-D699-13D8-B547493FEF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E2F764CB-3F63-304F-B1A6-306F5B1505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2152872-FA9B-0540-760C-C649EEBA0B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  <p:cxnSp>
        <p:nvCxnSpPr>
          <p:cNvPr id="37" name="Straight Connector 31">
            <a:extLst>
              <a:ext uri="{FF2B5EF4-FFF2-40B4-BE49-F238E27FC236}">
                <a16:creationId xmlns:a16="http://schemas.microsoft.com/office/drawing/2014/main" id="{9E7F9F25-6C66-45A9-994C-15E946ED2C6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6626102"/>
            <a:ext cx="12192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2">
            <a:extLst>
              <a:ext uri="{FF2B5EF4-FFF2-40B4-BE49-F238E27FC236}">
                <a16:creationId xmlns:a16="http://schemas.microsoft.com/office/drawing/2014/main" id="{A37C7A4F-3518-6695-ED4C-3D6F39E827C1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CxnSpPr>
            <a:cxnSpLocks/>
          </p:cNvCxnSpPr>
          <p:nvPr userDrawn="1"/>
        </p:nvCxnSpPr>
        <p:spPr>
          <a:xfrm>
            <a:off x="11958532" y="0"/>
            <a:ext cx="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72625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quence Number,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C346275D-4318-15D0-8F4A-3820A657D8B2}"/>
              </a:ext>
              <a:ext uri="{C183D7F6-B498-43B3-948B-1728B52AA6E4}">
                <adec:decorative xmlns:adec="http://schemas.microsoft.com/office/drawing/2017/decorative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590624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76E3E36D-049D-0336-4B5E-9DB64D9DE6D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591175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F8921EF-D008-97BC-E5BE-5056735440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75400" y="452387"/>
            <a:ext cx="5420360" cy="3897865"/>
          </a:xfrm>
        </p:spPr>
        <p:txBody>
          <a:bodyPr lIns="0" tIns="0" rIns="0" bIns="0" anchor="b" anchorCtr="0">
            <a:noAutofit/>
          </a:bodyPr>
          <a:lstStyle>
            <a:lvl1pPr algn="l">
              <a:defRPr sz="54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F6355481-CCC4-3C4D-A9BD-DF34116B17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75400" y="4521200"/>
            <a:ext cx="542036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7" name="Picture Placeholder 26">
            <a:extLst>
              <a:ext uri="{FF2B5EF4-FFF2-40B4-BE49-F238E27FC236}">
                <a16:creationId xmlns:a16="http://schemas.microsoft.com/office/drawing/2014/main" id="{73459998-3AA2-B134-8816-E21159D0BAD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1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D539F209-2985-7BF1-0F75-55A5560BCD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67550591-5FE9-F140-4E34-5256EBCCB5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19EC5884-5885-014A-39B9-D4A0445EFC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4172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,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F65BDE1-4C58-E0CC-97CA-4695152C2FDC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816601" y="0"/>
            <a:ext cx="784776" cy="1295400"/>
          </a:xfrm>
          <a:custGeom>
            <a:avLst/>
            <a:gdLst>
              <a:gd name="connsiteX0" fmla="*/ 0 w 784776"/>
              <a:gd name="connsiteY0" fmla="*/ 0 h 1295400"/>
              <a:gd name="connsiteX1" fmla="*/ 784776 w 784776"/>
              <a:gd name="connsiteY1" fmla="*/ 0 h 1295400"/>
              <a:gd name="connsiteX2" fmla="*/ 784776 w 784776"/>
              <a:gd name="connsiteY2" fmla="*/ 1295400 h 1295400"/>
              <a:gd name="connsiteX3" fmla="*/ 0 w 784776"/>
              <a:gd name="connsiteY3" fmla="*/ 1295400 h 129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4776" h="1295400">
                <a:moveTo>
                  <a:pt x="0" y="0"/>
                </a:moveTo>
                <a:lnTo>
                  <a:pt x="784776" y="0"/>
                </a:lnTo>
                <a:lnTo>
                  <a:pt x="784776" y="1295400"/>
                </a:lnTo>
                <a:lnTo>
                  <a:pt x="0" y="12954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517E50D-F7E2-253D-428F-1DA3EFBC28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816600" y="355600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777D0816-A0A9-20C1-B42A-95D1C13F84D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31800" y="284480"/>
            <a:ext cx="5384800" cy="4100194"/>
          </a:xfrm>
        </p:spPr>
        <p:txBody>
          <a:bodyPr anchor="b">
            <a:noAutofit/>
          </a:bodyPr>
          <a:lstStyle>
            <a:lvl1pPr algn="l"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1E97C1-0EB0-B109-7BE3-9012BD59B8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1800" y="4521200"/>
            <a:ext cx="5384800" cy="1568449"/>
          </a:xfrm>
        </p:spPr>
        <p:txBody>
          <a:bodyPr/>
          <a:lstStyle>
            <a:lvl1pPr marL="0" indent="0" algn="l"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A8ED90A8-7525-1B2C-FACF-0A70191543F4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 flipH="1">
            <a:off x="6601377" y="0"/>
            <a:ext cx="5590623" cy="6858000"/>
          </a:xfrm>
          <a:custGeom>
            <a:avLst/>
            <a:gdLst>
              <a:gd name="connsiteX0" fmla="*/ 0 w 5590623"/>
              <a:gd name="connsiteY0" fmla="*/ 0 h 6858000"/>
              <a:gd name="connsiteX1" fmla="*/ 5590623 w 5590623"/>
              <a:gd name="connsiteY1" fmla="*/ 0 h 6858000"/>
              <a:gd name="connsiteX2" fmla="*/ 5590623 w 5590623"/>
              <a:gd name="connsiteY2" fmla="*/ 5112985 h 6858000"/>
              <a:gd name="connsiteX3" fmla="*/ 3845608 w 5590623"/>
              <a:gd name="connsiteY3" fmla="*/ 6858000 h 6858000"/>
              <a:gd name="connsiteX4" fmla="*/ 99715 w 5590623"/>
              <a:gd name="connsiteY4" fmla="*/ 6858000 h 6858000"/>
              <a:gd name="connsiteX5" fmla="*/ 0 w 5590623"/>
              <a:gd name="connsiteY5" fmla="*/ 6852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90623" h="6858000">
                <a:moveTo>
                  <a:pt x="0" y="0"/>
                </a:moveTo>
                <a:lnTo>
                  <a:pt x="5590623" y="0"/>
                </a:lnTo>
                <a:lnTo>
                  <a:pt x="5590623" y="5112985"/>
                </a:lnTo>
                <a:cubicBezTo>
                  <a:pt x="5590623" y="6076730"/>
                  <a:pt x="4809354" y="6858000"/>
                  <a:pt x="3845608" y="6858000"/>
                </a:cubicBezTo>
                <a:lnTo>
                  <a:pt x="99715" y="6858000"/>
                </a:lnTo>
                <a:lnTo>
                  <a:pt x="0" y="6852965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22" name="Date Placeholder 3">
            <a:extLst>
              <a:ext uri="{FF2B5EF4-FFF2-40B4-BE49-F238E27FC236}">
                <a16:creationId xmlns:a16="http://schemas.microsoft.com/office/drawing/2014/main" id="{EC5FC4FE-969C-3430-8E2D-D1961B0E5B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23" name="Footer Placeholder 4">
            <a:extLst>
              <a:ext uri="{FF2B5EF4-FFF2-40B4-BE49-F238E27FC236}">
                <a16:creationId xmlns:a16="http://schemas.microsoft.com/office/drawing/2014/main" id="{02AF8041-59E3-15F2-6902-E9C22C3331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D27CEAE8-ACAD-92D0-B0A7-F2FED32A5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719129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quence Numbe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004FD6E8-9410-CD68-AD6A-4F21B02BAA97}"/>
              </a:ext>
              <a:ext uri="{C183D7F6-B498-43B3-948B-1728B52AA6E4}">
                <adec:decorative xmlns:adec="http://schemas.microsoft.com/office/drawing/2017/decorative" xmlns:p15="http://schemas.microsoft.com/office/powerpoint/2012/main" xmlns:p14="http://schemas.microsoft.com/office/powerpoint/2010/main" xmlns:a16="http://schemas.microsoft.com/office/drawing/2014/main" xmlns="" val="1"/>
              </a:ext>
            </a:extLst>
          </p:cNvPr>
          <p:cNvSpPr/>
          <p:nvPr userDrawn="1"/>
        </p:nvSpPr>
        <p:spPr>
          <a:xfrm>
            <a:off x="5429250" y="1"/>
            <a:ext cx="1333500" cy="1046131"/>
          </a:xfrm>
          <a:custGeom>
            <a:avLst/>
            <a:gdLst>
              <a:gd name="connsiteX0" fmla="*/ 0 w 1333500"/>
              <a:gd name="connsiteY0" fmla="*/ 0 h 1046131"/>
              <a:gd name="connsiteX1" fmla="*/ 1333500 w 1333500"/>
              <a:gd name="connsiteY1" fmla="*/ 0 h 1046131"/>
              <a:gd name="connsiteX2" fmla="*/ 1333500 w 1333500"/>
              <a:gd name="connsiteY2" fmla="*/ 828110 h 1046131"/>
              <a:gd name="connsiteX3" fmla="*/ 1115479 w 1333500"/>
              <a:gd name="connsiteY3" fmla="*/ 1046131 h 1046131"/>
              <a:gd name="connsiteX4" fmla="*/ 218021 w 1333500"/>
              <a:gd name="connsiteY4" fmla="*/ 1046131 h 1046131"/>
              <a:gd name="connsiteX5" fmla="*/ 0 w 1333500"/>
              <a:gd name="connsiteY5" fmla="*/ 828110 h 1046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3500" h="1046131">
                <a:moveTo>
                  <a:pt x="0" y="0"/>
                </a:moveTo>
                <a:lnTo>
                  <a:pt x="1333500" y="0"/>
                </a:lnTo>
                <a:lnTo>
                  <a:pt x="1333500" y="828110"/>
                </a:lnTo>
                <a:cubicBezTo>
                  <a:pt x="1333500" y="948520"/>
                  <a:pt x="1235889" y="1046131"/>
                  <a:pt x="1115479" y="1046131"/>
                </a:cubicBezTo>
                <a:lnTo>
                  <a:pt x="218021" y="1046131"/>
                </a:lnTo>
                <a:cubicBezTo>
                  <a:pt x="97611" y="1046131"/>
                  <a:pt x="0" y="948520"/>
                  <a:pt x="0" y="82811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Text Placeholder 7">
            <a:extLst>
              <a:ext uri="{FF2B5EF4-FFF2-40B4-BE49-F238E27FC236}">
                <a16:creationId xmlns:a16="http://schemas.microsoft.com/office/drawing/2014/main" id="{E0C08F07-3AD6-984D-4638-073B6C0B8599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716587" y="165378"/>
            <a:ext cx="784225" cy="67310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32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altLang="zh-CN"/>
              <a:t>01</a:t>
            </a:r>
            <a:endParaRPr lang="zh-CN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892300" y="1028699"/>
            <a:ext cx="8432800" cy="3683001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892300" y="4876799"/>
            <a:ext cx="8432800" cy="1099109"/>
          </a:xfrm>
        </p:spPr>
        <p:txBody>
          <a:bodyPr anchor="t">
            <a:noAutofit/>
          </a:bodyPr>
          <a:lstStyle>
            <a:lvl1pPr marL="0" indent="0" algn="ctr">
              <a:lnSpc>
                <a:spcPct val="100000"/>
              </a:lnSpc>
              <a:buNone/>
              <a:defRPr sz="26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20EA5083-CBDA-234C-ADF4-DE0F10961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03/12/2025</a:t>
            </a:r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3B46CB32-AE1A-C161-F8AD-B5C4C197C0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DB321B52-8912-5727-807C-9B371A898A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33607047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400" y="128587"/>
            <a:ext cx="10858500" cy="900112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400" y="1130300"/>
            <a:ext cx="10858500" cy="50038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5" name="Date Placeholder 3">
            <a:extLst>
              <a:ext uri="{FF2B5EF4-FFF2-40B4-BE49-F238E27FC236}">
                <a16:creationId xmlns:a16="http://schemas.microsoft.com/office/drawing/2014/main" id="{ADB13491-D2D3-4083-6A8B-1287C22AE57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62492F7-AF48-144F-A38F-899165CDF1AF}" type="datetimeFigureOut">
              <a:rPr lang="en-CN" smtClean="0"/>
              <a:t>10/29/2025</a:t>
            </a:fld>
            <a:endParaRPr lang="en-CN"/>
          </a:p>
        </p:txBody>
      </p:sp>
      <p:sp>
        <p:nvSpPr>
          <p:cNvPr id="36" name="Footer Placeholder 4">
            <a:extLst>
              <a:ext uri="{FF2B5EF4-FFF2-40B4-BE49-F238E27FC236}">
                <a16:creationId xmlns:a16="http://schemas.microsoft.com/office/drawing/2014/main" id="{7926D9C2-BC4F-E144-A16A-55FF6A79FB4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altLang="zh-CN"/>
              <a:t>Sample Footer Text</a:t>
            </a:r>
          </a:p>
        </p:txBody>
      </p:sp>
      <p:sp>
        <p:nvSpPr>
          <p:cNvPr id="37" name="Slide Number Placeholder 5">
            <a:extLst>
              <a:ext uri="{FF2B5EF4-FFF2-40B4-BE49-F238E27FC236}">
                <a16:creationId xmlns:a16="http://schemas.microsoft.com/office/drawing/2014/main" id="{9E317CA0-22C4-CA77-01FA-B2BEFBBCDF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C7497A-8219-D24C-A0EB-E9A5CBD8030E}" type="slidenum">
              <a:rPr lang="en-CN" smtClean="0"/>
              <a:t>‹#›</a:t>
            </a:fld>
            <a:endParaRPr lang="en-CN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08" r:id="rId1"/>
    <p:sldLayoutId id="2147483709" r:id="rId2"/>
    <p:sldLayoutId id="2147483710" r:id="rId3"/>
    <p:sldLayoutId id="2147483711" r:id="rId4"/>
    <p:sldLayoutId id="2147483712" r:id="rId5"/>
    <p:sldLayoutId id="2147483724" r:id="rId6"/>
    <p:sldLayoutId id="2147483725" r:id="rId7"/>
    <p:sldLayoutId id="2147483716" r:id="rId8"/>
    <p:sldLayoutId id="2147483717" r:id="rId9"/>
    <p:sldLayoutId id="2147483730" r:id="rId10"/>
    <p:sldLayoutId id="2147483731" r:id="rId11"/>
    <p:sldLayoutId id="2147483732" r:id="rId12"/>
    <p:sldLayoutId id="2147483667" r:id="rId13"/>
    <p:sldLayoutId id="2147483729" r:id="rId14"/>
    <p:sldLayoutId id="2147483668" r:id="rId15"/>
    <p:sldLayoutId id="2147483669" r:id="rId16"/>
    <p:sldLayoutId id="2147483670" r:id="rId17"/>
    <p:sldLayoutId id="2147483671" r:id="rId18"/>
    <p:sldLayoutId id="2147483672" r:id="rId19"/>
    <p:sldLayoutId id="2147483673" r:id="rId20"/>
    <p:sldLayoutId id="2147483674" r:id="rId21"/>
    <p:sldLayoutId id="2147483675" r:id="rId22"/>
    <p:sldLayoutId id="2147483676" r:id="rId23"/>
    <p:sldLayoutId id="2147483677" r:id="rId24"/>
    <p:sldLayoutId id="2147483678" r:id="rId25"/>
    <p:sldLayoutId id="2147483679" r:id="rId26"/>
    <p:sldLayoutId id="2147483680" r:id="rId27"/>
    <p:sldLayoutId id="2147483681" r:id="rId28"/>
    <p:sldLayoutId id="2147483682" r:id="rId29"/>
    <p:sldLayoutId id="2147483683" r:id="rId30"/>
    <p:sldLayoutId id="2147483684" r:id="rId31"/>
    <p:sldLayoutId id="2147483685" r:id="rId32"/>
    <p:sldLayoutId id="2147483686" r:id="rId33"/>
    <p:sldLayoutId id="2147483687" r:id="rId34"/>
    <p:sldLayoutId id="2147483688" r:id="rId35"/>
    <p:sldLayoutId id="2147483689" r:id="rId36"/>
    <p:sldLayoutId id="2147483690" r:id="rId37"/>
    <p:sldLayoutId id="2147483691" r:id="rId38"/>
    <p:sldLayoutId id="2147483692" r:id="rId39"/>
    <p:sldLayoutId id="2147483693" r:id="rId40"/>
    <p:sldLayoutId id="2147483694" r:id="rId41"/>
    <p:sldLayoutId id="2147483695" r:id="rId42"/>
    <p:sldLayoutId id="2147483714" r:id="rId43"/>
    <p:sldLayoutId id="2147483715" r:id="rId44"/>
    <p:sldLayoutId id="2147483696" r:id="rId45"/>
    <p:sldLayoutId id="2147483697" r:id="rId46"/>
    <p:sldLayoutId id="2147483698" r:id="rId47"/>
    <p:sldLayoutId id="2147483699" r:id="rId48"/>
    <p:sldLayoutId id="2147483700" r:id="rId49"/>
    <p:sldLayoutId id="2147483701" r:id="rId50"/>
    <p:sldLayoutId id="2147483702" r:id="rId51"/>
    <p:sldLayoutId id="2147483719" r:id="rId52"/>
    <p:sldLayoutId id="2147483718" r:id="rId53"/>
    <p:sldLayoutId id="2147483720" r:id="rId54"/>
    <p:sldLayoutId id="2147483722" r:id="rId55"/>
    <p:sldLayoutId id="2147483721" r:id="rId56"/>
    <p:sldLayoutId id="2147483703" r:id="rId57"/>
    <p:sldLayoutId id="2147483704" r:id="rId58"/>
    <p:sldLayoutId id="2147483705" r:id="rId59"/>
    <p:sldLayoutId id="2147483706" r:id="rId60"/>
    <p:sldLayoutId id="2147483707" r:id="rId61"/>
    <p:sldLayoutId id="2147483666" r:id="rId62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16" userDrawn="1">
          <p15:clr>
            <a:srgbClr val="F26B43"/>
          </p15:clr>
        </p15:guide>
        <p15:guide id="2" pos="7256" userDrawn="1">
          <p15:clr>
            <a:srgbClr val="F26B43"/>
          </p15:clr>
        </p15:guide>
        <p15:guide id="3" orient="horz" pos="648" userDrawn="1">
          <p15:clr>
            <a:srgbClr val="F26B43"/>
          </p15:clr>
        </p15:guide>
        <p15:guide id="4" orient="horz" pos="712" userDrawn="1">
          <p15:clr>
            <a:srgbClr val="F26B43"/>
          </p15:clr>
        </p15:guide>
        <p15:guide id="5" orient="horz" pos="3928" userDrawn="1">
          <p15:clr>
            <a:srgbClr val="F26B43"/>
          </p15:clr>
        </p15:guide>
        <p15:guide id="6" orient="horz" pos="38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6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F0DE-C48F-4911-F606-5027160085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319" y="3429000"/>
            <a:ext cx="4876803" cy="887895"/>
          </a:xfrm>
        </p:spPr>
        <p:txBody>
          <a:bodyPr/>
          <a:lstStyle/>
          <a:p>
            <a:r>
              <a:rPr lang="ru-RU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Конвертер</a:t>
            </a:r>
            <a:r>
              <a:rPr lang="en-US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 </a:t>
            </a:r>
            <a:r>
              <a:rPr lang="ru-RU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валют </a:t>
            </a:r>
            <a:r>
              <a:rPr lang="en-US" altLang="zh-CN" sz="240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CoinSwitch</a:t>
            </a:r>
            <a:endParaRPr lang="zh-CN" altLang="en-US" sz="2400" dirty="0">
              <a:solidFill>
                <a:schemeClr val="bg1"/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3" name="Subetitle 2">
            <a:extLst>
              <a:ext uri="{FF2B5EF4-FFF2-40B4-BE49-F238E27FC236}">
                <a16:creationId xmlns:a16="http://schemas.microsoft.com/office/drawing/2014/main" id="{DA09D1C4-F071-7D9B-6EDA-5FA84A2098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0320" y="4552056"/>
            <a:ext cx="4876803" cy="1174224"/>
          </a:xfrm>
        </p:spPr>
        <p:txBody>
          <a:bodyPr/>
          <a:lstStyle/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Разработали студенты группы П-412</a:t>
            </a:r>
            <a:r>
              <a:rPr lang="en-US" sz="1800" b="1" dirty="0" smtClean="0">
                <a:solidFill>
                  <a:schemeClr val="bg1"/>
                </a:solidFill>
              </a:rPr>
              <a:t>:</a:t>
            </a:r>
            <a:r>
              <a:rPr lang="ru-RU" sz="1800" b="1" dirty="0" smtClean="0">
                <a:solidFill>
                  <a:schemeClr val="bg1"/>
                </a:solidFill>
              </a:rPr>
              <a:t> </a:t>
            </a:r>
          </a:p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Метельков </a:t>
            </a:r>
            <a:r>
              <a:rPr lang="ru-RU" sz="1800" b="1" dirty="0">
                <a:solidFill>
                  <a:schemeClr val="bg1"/>
                </a:solidFill>
              </a:rPr>
              <a:t>Дмитрий</a:t>
            </a:r>
            <a:r>
              <a:rPr lang="ru-RU" sz="1800" b="1" dirty="0" smtClean="0">
                <a:solidFill>
                  <a:schemeClr val="bg1"/>
                </a:solidFill>
              </a:rPr>
              <a:t>,</a:t>
            </a:r>
            <a:endParaRPr lang="en-US" sz="1800" b="1" dirty="0" smtClean="0">
              <a:solidFill>
                <a:schemeClr val="bg1"/>
              </a:solidFill>
            </a:endParaRPr>
          </a:p>
          <a:p>
            <a:pPr algn="just"/>
            <a:r>
              <a:rPr lang="ru-RU" sz="1800" b="1" dirty="0" smtClean="0">
                <a:solidFill>
                  <a:schemeClr val="bg1"/>
                </a:solidFill>
              </a:rPr>
              <a:t>Драчев Александр</a:t>
            </a:r>
            <a:endParaRPr lang="ru-RU" sz="1800" b="1" dirty="0">
              <a:solidFill>
                <a:schemeClr val="bg1"/>
              </a:solidFill>
            </a:endParaRPr>
          </a:p>
          <a:p>
            <a:endParaRPr lang="zh-CN" altLang="zh-CN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932" y="0"/>
            <a:ext cx="68550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833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МЕМ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59412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98876" y="3658342"/>
            <a:ext cx="9979331" cy="1842020"/>
          </a:xfrm>
        </p:spPr>
        <p:txBody>
          <a:bodyPr/>
          <a:lstStyle/>
          <a:p>
            <a:r>
              <a:rPr lang="ru-RU" sz="4800" dirty="0">
                <a:solidFill>
                  <a:schemeClr val="bg1"/>
                </a:solidFill>
                <a:latin typeface="+mn-lt"/>
              </a:rPr>
              <a:t>Е</a:t>
            </a:r>
            <a:r>
              <a:rPr lang="ru-RU" sz="4800" dirty="0" smtClean="0">
                <a:solidFill>
                  <a:schemeClr val="bg1"/>
                </a:solidFill>
                <a:latin typeface="+mn-lt"/>
              </a:rPr>
              <a:t>сли будете использовать наш конвертер</a:t>
            </a:r>
            <a:endParaRPr lang="ru-RU" sz="4800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0354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Фонд Леонардо Ди Каприо заподозрили в хищении государственных денег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371" y="456301"/>
            <a:ext cx="7084258" cy="473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274521" y="5547947"/>
            <a:ext cx="71947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800" dirty="0">
                <a:solidFill>
                  <a:schemeClr val="bg1"/>
                </a:solidFill>
              </a:rPr>
              <a:t>Т</a:t>
            </a:r>
            <a:r>
              <a:rPr lang="ru-RU" sz="2800" dirty="0" smtClean="0">
                <a:solidFill>
                  <a:schemeClr val="bg1"/>
                </a:solidFill>
              </a:rPr>
              <a:t>о будете, как он</a:t>
            </a:r>
            <a:endParaRPr lang="ru-RU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925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Прямоугольник 6"/>
          <p:cNvSpPr/>
          <p:nvPr/>
        </p:nvSpPr>
        <p:spPr>
          <a:xfrm>
            <a:off x="709245" y="3593685"/>
            <a:ext cx="991186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4800" b="1" dirty="0">
                <a:solidFill>
                  <a:prstClr val="black"/>
                </a:solidFill>
                <a:ea typeface="+mj-ea"/>
                <a:cs typeface="+mj-cs"/>
              </a:rPr>
              <a:t>Если </a:t>
            </a:r>
            <a:r>
              <a:rPr lang="ru-RU" sz="4800" b="1" dirty="0" smtClean="0">
                <a:solidFill>
                  <a:prstClr val="black"/>
                </a:solidFill>
                <a:ea typeface="+mj-ea"/>
                <a:cs typeface="+mj-cs"/>
              </a:rPr>
              <a:t>не будете </a:t>
            </a:r>
            <a:r>
              <a:rPr lang="ru-RU" sz="4800" b="1" dirty="0">
                <a:solidFill>
                  <a:prstClr val="black"/>
                </a:solidFill>
                <a:ea typeface="+mj-ea"/>
                <a:cs typeface="+mj-cs"/>
              </a:rPr>
              <a:t>использовать наш </a:t>
            </a:r>
            <a:r>
              <a:rPr lang="ru-RU" sz="4800" b="1" dirty="0" smtClean="0">
                <a:solidFill>
                  <a:prstClr val="black"/>
                </a:solidFill>
                <a:ea typeface="+mj-ea"/>
                <a:cs typeface="+mj-cs"/>
              </a:rPr>
              <a:t>конвертер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52072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3952176" y="4879974"/>
            <a:ext cx="4334540" cy="1279615"/>
          </a:xfrm>
        </p:spPr>
        <p:txBody>
          <a:bodyPr/>
          <a:lstStyle/>
          <a:p>
            <a:r>
              <a:rPr lang="ru-RU" sz="3600" dirty="0" smtClean="0">
                <a:solidFill>
                  <a:schemeClr val="bg1"/>
                </a:solidFill>
              </a:rPr>
              <a:t>То будете, как он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4098" name="Picture 2" descr="БОМЖ ИВАН НАШЕЛ НОУТБУК и в первую очередь проверил корзину - выпуск №67946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413238"/>
            <a:ext cx="4923692" cy="4238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9097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 descr="Волк с Уолл-стрит За отмывание денег продюсеру фильма грозит 25 лет тюрьмы  в Малайзии / NV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Заголовок 1"/>
          <p:cNvSpPr txBox="1">
            <a:spLocks/>
          </p:cNvSpPr>
          <p:nvPr/>
        </p:nvSpPr>
        <p:spPr>
          <a:xfrm>
            <a:off x="2415636" y="5394531"/>
            <a:ext cx="7721456" cy="8159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>
                <a:solidFill>
                  <a:schemeClr val="bg1"/>
                </a:solidFill>
                <a:latin typeface="+mn-lt"/>
              </a:rPr>
              <a:t>Спасибо за внимание</a:t>
            </a:r>
            <a:endParaRPr lang="ru-RU" sz="3200" dirty="0">
              <a:solidFill>
                <a:schemeClr val="bg1"/>
              </a:solidFill>
              <a:latin typeface="+mn-lt"/>
            </a:endParaRPr>
          </a:p>
        </p:txBody>
      </p:sp>
      <p:pic>
        <p:nvPicPr>
          <p:cNvPr id="5126" name="Picture 6" descr="Леонардо ДиКаприо обвиняют в хищении миллиардов — Новости на Фильм Про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7937"/>
            <a:ext cx="12192000" cy="686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Заголовок 1"/>
          <p:cNvSpPr txBox="1">
            <a:spLocks/>
          </p:cNvSpPr>
          <p:nvPr/>
        </p:nvSpPr>
        <p:spPr>
          <a:xfrm>
            <a:off x="2565105" y="5083927"/>
            <a:ext cx="7721456" cy="81592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200" dirty="0" smtClean="0">
                <a:latin typeface="+mn-lt"/>
              </a:rPr>
              <a:t>Спасибо за внимание</a:t>
            </a:r>
            <a:endParaRPr lang="ru-RU" sz="3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1402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B32E8-E1C5-8492-C1D5-29FE2DA366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915" y="1058974"/>
            <a:ext cx="7839200" cy="814279"/>
          </a:xfrm>
        </p:spPr>
        <p:txBody>
          <a:bodyPr/>
          <a:lstStyle/>
          <a:p>
            <a:r>
              <a:rPr lang="ru-RU" dirty="0" smtClean="0">
                <a:solidFill>
                  <a:schemeClr val="bg1"/>
                </a:solidFill>
              </a:rPr>
              <a:t>Проблема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DBC9990B-4CBC-B95E-82E8-AA6C63575BC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64941" y="4888713"/>
            <a:ext cx="511674" cy="444763"/>
          </a:xfrm>
        </p:spPr>
        <p:txBody>
          <a:bodyPr/>
          <a:lstStyle/>
          <a:p>
            <a:r>
              <a:rPr lang="en-US"/>
              <a:t>03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2E21D22-9D8E-139A-698A-919C658CAAF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85543" y="2590187"/>
            <a:ext cx="511674" cy="444763"/>
          </a:xfrm>
        </p:spPr>
        <p:txBody>
          <a:bodyPr/>
          <a:lstStyle/>
          <a:p>
            <a:r>
              <a:rPr lang="en-US"/>
              <a:t>04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6285543" y="3675186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285543" y="2513489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981915" y="4825344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0" name="Прямоугольник 19"/>
          <p:cNvSpPr/>
          <p:nvPr/>
        </p:nvSpPr>
        <p:spPr>
          <a:xfrm>
            <a:off x="964941" y="4761976"/>
            <a:ext cx="511674" cy="5715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4" name="Прямоугольник 13"/>
          <p:cNvSpPr/>
          <p:nvPr/>
        </p:nvSpPr>
        <p:spPr>
          <a:xfrm>
            <a:off x="793982" y="2446092"/>
            <a:ext cx="699607" cy="638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1" name="Прямоугольник 20"/>
          <p:cNvSpPr/>
          <p:nvPr/>
        </p:nvSpPr>
        <p:spPr>
          <a:xfrm>
            <a:off x="887948" y="3641487"/>
            <a:ext cx="699607" cy="63889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" name="Прямоугольник 12"/>
          <p:cNvSpPr/>
          <p:nvPr/>
        </p:nvSpPr>
        <p:spPr>
          <a:xfrm>
            <a:off x="909225" y="2067118"/>
            <a:ext cx="10129835" cy="353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cs typeface="Times New Roman" panose="02020603050405020304" pitchFamily="18" charset="0"/>
              </a:rPr>
              <a:t>Вот представьте, вы просыпаетесь, делаете завтрак и думаете, в какую валюту бы вам вложить свои накопления. Пока вы мешаете кофе, ваши мысли скачут от японских йен к норвежским кронам, и вы понимаете, что ваш мозг не в состоянии вычислять курс BTC/PLN до того, как вы сделаете первый глоток.</a:t>
            </a:r>
          </a:p>
        </p:txBody>
      </p:sp>
    </p:spTree>
    <p:extLst>
      <p:ext uri="{BB962C8B-B14F-4D97-AF65-F5344CB8AC3E}">
        <p14:creationId xmlns:p14="http://schemas.microsoft.com/office/powerpoint/2010/main" val="363553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2"/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19" name="Прямоугольник 18"/>
          <p:cNvSpPr/>
          <p:nvPr/>
        </p:nvSpPr>
        <p:spPr>
          <a:xfrm>
            <a:off x="879230" y="2525877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910219" y="1084076"/>
            <a:ext cx="5674351" cy="337320"/>
          </a:xfrm>
        </p:spPr>
        <p:txBody>
          <a:bodyPr/>
          <a:lstStyle/>
          <a:p>
            <a:pPr algn="ctr"/>
            <a:r>
              <a:rPr lang="ru-RU" dirty="0" smtClean="0">
                <a:solidFill>
                  <a:schemeClr val="bg1"/>
                </a:solidFill>
                <a:latin typeface="+mn-lt"/>
              </a:rPr>
              <a:t>Решение</a:t>
            </a:r>
            <a:endParaRPr lang="ru-RU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Текст 6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1" name="Текст 10"/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879230" y="3657600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6" name="Прямоугольник 15"/>
          <p:cNvSpPr/>
          <p:nvPr/>
        </p:nvSpPr>
        <p:spPr>
          <a:xfrm>
            <a:off x="861153" y="4859396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7" name="Прямоугольник 16"/>
          <p:cNvSpPr/>
          <p:nvPr/>
        </p:nvSpPr>
        <p:spPr>
          <a:xfrm>
            <a:off x="6137302" y="3657600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8" name="Прямоугольник 17"/>
          <p:cNvSpPr/>
          <p:nvPr/>
        </p:nvSpPr>
        <p:spPr>
          <a:xfrm>
            <a:off x="6202876" y="2502342"/>
            <a:ext cx="677007" cy="61546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8"/>
          </p:nvPr>
        </p:nvSpPr>
        <p:spPr>
          <a:xfrm>
            <a:off x="221283" y="1714502"/>
            <a:ext cx="7213187" cy="2558560"/>
          </a:xfrm>
        </p:spPr>
        <p:txBody>
          <a:bodyPr/>
          <a:lstStyle/>
          <a:p>
            <a:r>
              <a:rPr lang="ru-RU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Создать простой и интуитивно понятный конвертер </a:t>
            </a:r>
            <a:r>
              <a:rPr lang="ru-RU" sz="2800" b="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валют </a:t>
            </a:r>
            <a:r>
              <a:rPr lang="en-US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CoinSwitch</a:t>
            </a:r>
            <a:r>
              <a:rPr lang="ru-RU" sz="2800" b="0" dirty="0" smtClean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, </a:t>
            </a:r>
            <a:r>
              <a:rPr lang="ru-RU" sz="2800" b="0" dirty="0">
                <a:solidFill>
                  <a:schemeClr val="bg1"/>
                </a:solidFill>
                <a:latin typeface="+mn-lt"/>
                <a:cs typeface="Times New Roman" panose="02020603050405020304" pitchFamily="18" charset="0"/>
              </a:rPr>
              <a:t>который работает так же быстро, как закипает ваш чайник, и не требует для понимая больше двух извилин, одна из которых все еще занята мыслями о тосте.</a:t>
            </a:r>
            <a:endParaRPr lang="ru-RU" sz="2800" dirty="0">
              <a:solidFill>
                <a:schemeClr val="bg1"/>
              </a:solidFill>
              <a:latin typeface="+mn-lt"/>
              <a:cs typeface="Times New Roman" panose="02020603050405020304" pitchFamily="18" charset="0"/>
            </a:endParaRPr>
          </a:p>
        </p:txBody>
      </p:sp>
      <p:pic>
        <p:nvPicPr>
          <p:cNvPr id="15" name="Рисунок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1767" y="894534"/>
            <a:ext cx="4275841" cy="427584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55027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A6CAD-F661-AB2E-FFFE-33255C54C9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488" y="3260035"/>
            <a:ext cx="8339722" cy="649356"/>
          </a:xfrm>
        </p:spPr>
        <p:txBody>
          <a:bodyPr/>
          <a:lstStyle/>
          <a:p>
            <a:r>
              <a:rPr lang="ru-RU" altLang="zh-CN" dirty="0" smtClean="0">
                <a:solidFill>
                  <a:schemeClr val="bg1"/>
                </a:solidFill>
                <a:latin typeface="+mn-lt"/>
              </a:rPr>
              <a:t>Уникальность подхода к решению</a:t>
            </a:r>
            <a:endParaRPr lang="zh-CN" altLang="en-US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9581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84371A1-BEF1-29BF-8E92-3E0F2A1C1B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4782" y="1352068"/>
            <a:ext cx="11517313" cy="438150"/>
          </a:xfrm>
        </p:spPr>
        <p:txBody>
          <a:bodyPr/>
          <a:lstStyle/>
          <a:p>
            <a:pPr algn="just"/>
            <a:r>
              <a:rPr lang="ru-RU" altLang="zh-CN" sz="3200" dirty="0" smtClean="0">
                <a:solidFill>
                  <a:schemeClr val="bg1"/>
                </a:solidFill>
              </a:rPr>
              <a:t>Прямой </a:t>
            </a:r>
            <a:r>
              <a:rPr lang="ru-RU" altLang="zh-CN" sz="3200" dirty="0">
                <a:solidFill>
                  <a:schemeClr val="bg1"/>
                </a:solidFill>
              </a:rPr>
              <a:t>парсинг официальных данных ЦБ РФ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Работа с первоисточником (cbr.ru) вместо сторонних </a:t>
            </a:r>
            <a:r>
              <a:rPr lang="ru-RU" altLang="zh-CN" sz="3200" dirty="0" smtClean="0">
                <a:solidFill>
                  <a:schemeClr val="bg1"/>
                </a:solidFill>
              </a:rPr>
              <a:t>API</a:t>
            </a:r>
            <a:endParaRPr lang="ru-RU" altLang="zh-CN" sz="3200" dirty="0">
              <a:solidFill>
                <a:schemeClr val="bg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Обработка XML-формата с учетом российских особенностей (запятые как разделители</a:t>
            </a:r>
            <a:r>
              <a:rPr lang="ru-RU" altLang="zh-CN" sz="3200" dirty="0" smtClean="0">
                <a:solidFill>
                  <a:schemeClr val="bg1"/>
                </a:solidFill>
              </a:rPr>
              <a:t>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ru-RU" altLang="zh-CN" sz="3200" dirty="0">
                <a:solidFill>
                  <a:schemeClr val="bg1"/>
                </a:solidFill>
              </a:rPr>
              <a:t>Автоматическая нормализация данных (номиналы, значения)</a:t>
            </a:r>
          </a:p>
        </p:txBody>
      </p:sp>
    </p:spTree>
    <p:extLst>
      <p:ext uri="{BB962C8B-B14F-4D97-AF65-F5344CB8AC3E}">
        <p14:creationId xmlns:p14="http://schemas.microsoft.com/office/powerpoint/2010/main" val="3376594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0"/>
          </p:nvPr>
        </p:nvSpPr>
        <p:spPr>
          <a:xfrm>
            <a:off x="351396" y="1237041"/>
            <a:ext cx="10718120" cy="4229072"/>
          </a:xfrm>
        </p:spPr>
        <p:txBody>
          <a:bodyPr/>
          <a:lstStyle/>
          <a:p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Многоуровневый подход к конвертации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Базовый уровень: Все курсы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валют</a:t>
            </a:r>
            <a:endParaRPr lang="ru-RU" sz="3600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Целевой уровень: Конкретная валюта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по</a:t>
            </a:r>
            <a:r>
              <a:rPr lang="en-US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 </a:t>
            </a:r>
            <a:r>
              <a:rPr lang="ru-RU" sz="3600" dirty="0" smtClean="0">
                <a:solidFill>
                  <a:schemeClr val="bg1"/>
                </a:solidFill>
                <a:cs typeface="Times New Roman" panose="02020603050405020304" pitchFamily="18" charset="0"/>
              </a:rPr>
              <a:t>коду</a:t>
            </a:r>
            <a:endParaRPr lang="ru-RU" sz="3600" dirty="0">
              <a:solidFill>
                <a:schemeClr val="bg1"/>
              </a:solidFill>
              <a:cs typeface="Times New Roman" panose="02020603050405020304" pitchFamily="18" charset="0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cs typeface="Times New Roman" panose="02020603050405020304" pitchFamily="18" charset="0"/>
              </a:rPr>
              <a:t>Расчетный уровень: Конвертация между любыми валютами</a:t>
            </a:r>
          </a:p>
        </p:txBody>
      </p:sp>
    </p:spTree>
    <p:extLst>
      <p:ext uri="{BB962C8B-B14F-4D97-AF65-F5344CB8AC3E}">
        <p14:creationId xmlns:p14="http://schemas.microsoft.com/office/powerpoint/2010/main" val="958122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61613" y="1450731"/>
            <a:ext cx="7024988" cy="3490546"/>
          </a:xfrm>
        </p:spPr>
        <p:txBody>
          <a:bodyPr/>
          <a:lstStyle/>
          <a:p>
            <a:r>
              <a:rPr lang="ru-RU" sz="2800" b="1" dirty="0" smtClean="0">
                <a:solidFill>
                  <a:schemeClr val="bg1"/>
                </a:solidFill>
              </a:rPr>
              <a:t>Экосистема финансовых операций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Не просто конвертер, а инструмент</a:t>
            </a:r>
            <a:r>
              <a:rPr lang="en-US" sz="2800" dirty="0" smtClean="0">
                <a:solidFill>
                  <a:schemeClr val="bg1"/>
                </a:solidFill>
              </a:rPr>
              <a:t> </a:t>
            </a:r>
            <a:r>
              <a:rPr lang="ru-RU" sz="2800" dirty="0" smtClean="0">
                <a:solidFill>
                  <a:schemeClr val="bg1"/>
                </a:solidFill>
              </a:rPr>
              <a:t>анализа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2800" dirty="0" smtClean="0">
                <a:solidFill>
                  <a:schemeClr val="bg1"/>
                </a:solidFill>
              </a:rPr>
              <a:t>Возможность </a:t>
            </a:r>
            <a:r>
              <a:rPr lang="ru-RU" sz="2800" dirty="0">
                <a:solidFill>
                  <a:schemeClr val="bg1"/>
                </a:solidFill>
              </a:rPr>
              <a:t>сравнения "что выгоднее"</a:t>
            </a:r>
          </a:p>
          <a:p>
            <a:endParaRPr lang="ru-RU" dirty="0"/>
          </a:p>
        </p:txBody>
      </p:sp>
      <p:pic>
        <p:nvPicPr>
          <p:cNvPr id="1028" name="Picture 4" descr="Финансисты очень много зарабатывают — и другие мифы о профессии | RB.RU"/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0078" y="1154616"/>
            <a:ext cx="5187461" cy="3460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5408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44128" y="360483"/>
            <a:ext cx="10550831" cy="668459"/>
          </a:xfrm>
        </p:spPr>
        <p:txBody>
          <a:bodyPr/>
          <a:lstStyle/>
          <a:p>
            <a:pPr algn="ctr"/>
            <a:r>
              <a:rPr lang="ru-RU" sz="4000" dirty="0" smtClean="0">
                <a:solidFill>
                  <a:schemeClr val="bg1"/>
                </a:solidFill>
                <a:latin typeface="+mn-lt"/>
              </a:rPr>
              <a:t>Сравнение с обычными конвертерами </a:t>
            </a:r>
            <a:endParaRPr lang="ru-RU" sz="4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2479431" y="1547447"/>
            <a:ext cx="7957038" cy="2233246"/>
          </a:xfrm>
        </p:spPr>
        <p:txBody>
          <a:bodyPr/>
          <a:lstStyle/>
          <a:p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                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</a:t>
            </a:r>
            <a:r>
              <a:rPr lang="ru-RU" sz="1600" dirty="0">
                <a:solidFill>
                  <a:schemeClr val="bg1"/>
                </a:solidFill>
              </a:rPr>
              <a:t>	</a:t>
            </a:r>
            <a:r>
              <a:rPr lang="ru-RU" sz="1600" dirty="0" smtClean="0">
                <a:solidFill>
                  <a:schemeClr val="bg1"/>
                </a:solidFill>
              </a:rPr>
              <a:t>	</a:t>
            </a:r>
            <a:endParaRPr lang="ru-RU" sz="1600" dirty="0">
              <a:solidFill>
                <a:schemeClr val="bg1"/>
              </a:solidFill>
            </a:endParaRPr>
          </a:p>
        </p:txBody>
      </p:sp>
      <p:graphicFrame>
        <p:nvGraphicFramePr>
          <p:cNvPr id="6" name="Таблица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72852364"/>
              </p:ext>
            </p:extLst>
          </p:nvPr>
        </p:nvGraphicFramePr>
        <p:xfrm>
          <a:off x="1757630" y="1686950"/>
          <a:ext cx="8723826" cy="312244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61913">
                  <a:extLst>
                    <a:ext uri="{9D8B030D-6E8A-4147-A177-3AD203B41FA5}">
                      <a16:colId xmlns:a16="http://schemas.microsoft.com/office/drawing/2014/main" val="2788288735"/>
                    </a:ext>
                  </a:extLst>
                </a:gridCol>
                <a:gridCol w="4361913">
                  <a:extLst>
                    <a:ext uri="{9D8B030D-6E8A-4147-A177-3AD203B41FA5}">
                      <a16:colId xmlns:a16="http://schemas.microsoft.com/office/drawing/2014/main" val="3133376722"/>
                    </a:ext>
                  </a:extLst>
                </a:gridCol>
              </a:tblGrid>
              <a:tr h="83530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Обычные конвертеры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Наш подход</a:t>
                      </a:r>
                    </a:p>
                    <a:p>
                      <a:endParaRPr lang="ru-R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0692058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Только базовая конвертация	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Многоуровневая аналитика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2628228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Сторонние API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Прямой доступ к первоисточнику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2986659"/>
                  </a:ext>
                </a:extLst>
              </a:tr>
              <a:tr h="835303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Упрощенные расчеты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Прозрачная математика с номиналами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3447647"/>
                  </a:ext>
                </a:extLst>
              </a:tr>
              <a:tr h="483945">
                <a:tc>
                  <a:txBody>
                    <a:bodyPr/>
                    <a:lstStyle/>
                    <a:p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Статический интерфейс</a:t>
                      </a:r>
                      <a:endParaRPr lang="ru-R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800" dirty="0" smtClean="0">
                          <a:solidFill>
                            <a:schemeClr val="bg1"/>
                          </a:solidFill>
                        </a:rPr>
                        <a:t>Интерактивный контекстный диалог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60115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71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quarter" idx="14"/>
          </p:nvPr>
        </p:nvSpPr>
        <p:spPr>
          <a:xfrm>
            <a:off x="3282529" y="5159926"/>
            <a:ext cx="5675942" cy="724040"/>
          </a:xfrm>
        </p:spPr>
        <p:txBody>
          <a:bodyPr/>
          <a:lstStyle/>
          <a:p>
            <a:r>
              <a:rPr lang="ru-RU" sz="3600" dirty="0" smtClean="0">
                <a:solidFill>
                  <a:schemeClr val="bg1"/>
                </a:solidFill>
              </a:rPr>
              <a:t>Видео работы конвертера</a:t>
            </a:r>
            <a:endParaRPr lang="ru-RU" sz="3600" dirty="0">
              <a:solidFill>
                <a:schemeClr val="bg1"/>
              </a:solidFill>
            </a:endParaRPr>
          </a:p>
        </p:txBody>
      </p:sp>
      <p:pic>
        <p:nvPicPr>
          <p:cNvPr id="2" name="IMG_390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81900" y="462030"/>
            <a:ext cx="8077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076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OFFICEPLUS.THEME" val="template.pptx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ustom">
  <a:themeElements>
    <a:clrScheme name="2.27方案3">
      <a:dk1>
        <a:sysClr val="windowText" lastClr="000000"/>
      </a:dk1>
      <a:lt1>
        <a:sysClr val="window" lastClr="FFFFFF"/>
      </a:lt1>
      <a:dk2>
        <a:srgbClr val="1453D4"/>
      </a:dk2>
      <a:lt2>
        <a:srgbClr val="DBEFF9"/>
      </a:lt2>
      <a:accent1>
        <a:srgbClr val="9BEAFF"/>
      </a:accent1>
      <a:accent2>
        <a:srgbClr val="70A7F3"/>
      </a:accent2>
      <a:accent3>
        <a:srgbClr val="32B7F3"/>
      </a:accent3>
      <a:accent4>
        <a:srgbClr val="071D28"/>
      </a:accent4>
      <a:accent5>
        <a:srgbClr val="598196"/>
      </a:accent5>
      <a:accent6>
        <a:srgbClr val="50BBC1"/>
      </a:accent6>
      <a:hlink>
        <a:srgbClr val="2995AD"/>
      </a:hlink>
      <a:folHlink>
        <a:srgbClr val="85DFD0"/>
      </a:folHlink>
    </a:clrScheme>
    <a:fontScheme name="Custom 2">
      <a:majorFont>
        <a:latin typeface="Arial"/>
        <a:ea typeface=""/>
        <a:cs typeface=""/>
      </a:majorFont>
      <a:minorFont>
        <a:latin typeface="Aptos"/>
        <a:ea typeface=""/>
        <a:cs typeface=""/>
      </a:minorFont>
    </a:fontScheme>
    <a:fmtScheme name="OfficePLUS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>
          <a:blip xmlns:r="http://schemas.openxmlformats.org/officeDocument/2006/relationships" r:embed="rId1"/>
          <a:srcRect/>
          <a:stretch>
            <a:fillRect t="-18412" b="-39640"/>
          </a:stretch>
        </a:blip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PLUS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rial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TaxCatchAll xmlns="38de0ec0-4312-429b-9ba4-a6f7899b86f2" xsi:nil="true"/>
    <_ip_UnifiedCompliancePolicyProperties xmlns="http://schemas.microsoft.com/sharepoint/v3" xsi:nil="true"/>
    <lcf76f155ced4ddcb4097134ff3c332f xmlns="21705155-b4ce-4c69-95dc-4fd6cb8c5571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867FBBEFD40724CA20725D6B3094130" ma:contentTypeVersion="14" ma:contentTypeDescription="Create a new document." ma:contentTypeScope="" ma:versionID="b563ecc397a77cd5d82b22a852f9d63c">
  <xsd:schema xmlns:xsd="http://www.w3.org/2001/XMLSchema" xmlns:xs="http://www.w3.org/2001/XMLSchema" xmlns:p="http://schemas.microsoft.com/office/2006/metadata/properties" xmlns:ns1="http://schemas.microsoft.com/sharepoint/v3" xmlns:ns2="21705155-b4ce-4c69-95dc-4fd6cb8c5571" xmlns:ns3="38de0ec0-4312-429b-9ba4-a6f7899b86f2" targetNamespace="http://schemas.microsoft.com/office/2006/metadata/properties" ma:root="true" ma:fieldsID="514fef1a96c1431b584933149cb0dc9f" ns1:_="" ns2:_="" ns3:_="">
    <xsd:import namespace="http://schemas.microsoft.com/sharepoint/v3"/>
    <xsd:import namespace="21705155-b4ce-4c69-95dc-4fd6cb8c5571"/>
    <xsd:import namespace="38de0ec0-4312-429b-9ba4-a6f7899b86f2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BillingMetadata" minOccurs="0"/>
                <xsd:element ref="ns1:_ip_UnifiedCompliancePolicyProperties" minOccurs="0"/>
                <xsd:element ref="ns1:_ip_UnifiedCompliancePolicyUIAc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1705155-b4ce-4c69-95dc-4fd6cb8c5571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BillingMetadata" ma:index="19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8de0ec0-4312-429b-9ba4-a6f7899b86f2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61ef2866-7176-4fd6-ae15-58358271bbbc}" ma:internalName="TaxCatchAll" ma:showField="CatchAllData" ma:web="38de0ec0-4312-429b-9ba4-a6f7899b86f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2599FA8-926C-4FE5-9E7F-E46CDF48ACA3}">
  <ds:schemaRefs>
    <ds:schemaRef ds:uri="http://schemas.microsoft.com/sharepoint/v3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elements/1.1/"/>
    <ds:schemaRef ds:uri="http://purl.org/dc/dcmitype/"/>
    <ds:schemaRef ds:uri="http://schemas.microsoft.com/office/2006/metadata/properties"/>
    <ds:schemaRef ds:uri="21705155-b4ce-4c69-95dc-4fd6cb8c5571"/>
    <ds:schemaRef ds:uri="http://purl.org/dc/terms/"/>
    <ds:schemaRef ds:uri="http://schemas.microsoft.com/office/infopath/2007/PartnerControls"/>
    <ds:schemaRef ds:uri="38de0ec0-4312-429b-9ba4-a6f7899b86f2"/>
  </ds:schemaRefs>
</ds:datastoreItem>
</file>

<file path=customXml/itemProps2.xml><?xml version="1.0" encoding="utf-8"?>
<ds:datastoreItem xmlns:ds="http://schemas.openxmlformats.org/officeDocument/2006/customXml" ds:itemID="{01C010C0-775B-4F43-820F-D3BDAF9240F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6A44E4B-1A91-4509-917C-EC59753BC7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1705155-b4ce-4c69-95dc-4fd6cb8c5571"/>
    <ds:schemaRef ds:uri="38de0ec0-4312-429b-9ba4-a6f7899b86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256</Words>
  <Application>Microsoft Office PowerPoint</Application>
  <PresentationFormat>Широкоэкранный</PresentationFormat>
  <Paragraphs>46</Paragraphs>
  <Slides>15</Slides>
  <Notes>4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0" baseType="lpstr">
      <vt:lpstr>Aptos</vt:lpstr>
      <vt:lpstr>Arial</vt:lpstr>
      <vt:lpstr>等线</vt:lpstr>
      <vt:lpstr>Times New Roman</vt:lpstr>
      <vt:lpstr>Custom</vt:lpstr>
      <vt:lpstr>Конвертер валют CoinSwitch</vt:lpstr>
      <vt:lpstr>Проблема</vt:lpstr>
      <vt:lpstr>Решение</vt:lpstr>
      <vt:lpstr>Уникальность подхода к решению</vt:lpstr>
      <vt:lpstr>Презентация PowerPoint</vt:lpstr>
      <vt:lpstr>Презентация PowerPoint</vt:lpstr>
      <vt:lpstr>Презентация PowerPoint</vt:lpstr>
      <vt:lpstr>Сравнение с обычными конвертерами </vt:lpstr>
      <vt:lpstr>Презентация PowerPoint</vt:lpstr>
      <vt:lpstr>МЕМ</vt:lpstr>
      <vt:lpstr>Если будете использовать наш конвертер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Система учета рабочего времени для фрилансеров, интегрированная с платформой FreelanceHub</dc:title>
  <dc:creator>Дмитрий М</dc:creator>
  <cp:lastModifiedBy>Дмитрий М</cp:lastModifiedBy>
  <cp:revision>24</cp:revision>
  <dcterms:modified xsi:type="dcterms:W3CDTF">2025-10-29T14:50:29Z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0x0101001867FBBEFD40724CA20725D6B3094130</vt:lpwstr>
  </property>
</Properties>
</file>

<file path=docProps/thumbnail.jpeg>
</file>